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m4v" ContentType="video/mp4"/>
  <Default Extension="mp4" ContentType="video/mp4"/>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3" r:id="rId1"/>
  </p:sldMasterIdLst>
  <p:notesMasterIdLst>
    <p:notesMasterId r:id="rId67"/>
  </p:notesMasterIdLst>
  <p:sldIdLst>
    <p:sldId id="775" r:id="rId2"/>
    <p:sldId id="282" r:id="rId3"/>
    <p:sldId id="287" r:id="rId4"/>
    <p:sldId id="955" r:id="rId5"/>
    <p:sldId id="896" r:id="rId6"/>
    <p:sldId id="942" r:id="rId7"/>
    <p:sldId id="936" r:id="rId8"/>
    <p:sldId id="971" r:id="rId9"/>
    <p:sldId id="972" r:id="rId10"/>
    <p:sldId id="973" r:id="rId11"/>
    <p:sldId id="974" r:id="rId12"/>
    <p:sldId id="949" r:id="rId13"/>
    <p:sldId id="950" r:id="rId14"/>
    <p:sldId id="975" r:id="rId15"/>
    <p:sldId id="976" r:id="rId16"/>
    <p:sldId id="861" r:id="rId17"/>
    <p:sldId id="977" r:id="rId18"/>
    <p:sldId id="880" r:id="rId19"/>
    <p:sldId id="980" r:id="rId20"/>
    <p:sldId id="982" r:id="rId21"/>
    <p:sldId id="283" r:id="rId22"/>
    <p:sldId id="983" r:id="rId23"/>
    <p:sldId id="984" r:id="rId24"/>
    <p:sldId id="985" r:id="rId25"/>
    <p:sldId id="872" r:id="rId26"/>
    <p:sldId id="873" r:id="rId27"/>
    <p:sldId id="874" r:id="rId28"/>
    <p:sldId id="286" r:id="rId29"/>
    <p:sldId id="887" r:id="rId30"/>
    <p:sldId id="288" r:id="rId31"/>
    <p:sldId id="292" r:id="rId32"/>
    <p:sldId id="888" r:id="rId33"/>
    <p:sldId id="875" r:id="rId34"/>
    <p:sldId id="310" r:id="rId35"/>
    <p:sldId id="987" r:id="rId36"/>
    <p:sldId id="859" r:id="rId37"/>
    <p:sldId id="988" r:id="rId38"/>
    <p:sldId id="867" r:id="rId39"/>
    <p:sldId id="895" r:id="rId40"/>
    <p:sldId id="881" r:id="rId41"/>
    <p:sldId id="992" r:id="rId42"/>
    <p:sldId id="989" r:id="rId43"/>
    <p:sldId id="994" r:id="rId44"/>
    <p:sldId id="304" r:id="rId45"/>
    <p:sldId id="865" r:id="rId46"/>
    <p:sldId id="884" r:id="rId47"/>
    <p:sldId id="303" r:id="rId48"/>
    <p:sldId id="868" r:id="rId49"/>
    <p:sldId id="306" r:id="rId50"/>
    <p:sldId id="307" r:id="rId51"/>
    <p:sldId id="993" r:id="rId52"/>
    <p:sldId id="305" r:id="rId53"/>
    <p:sldId id="858" r:id="rId54"/>
    <p:sldId id="256" r:id="rId55"/>
    <p:sldId id="296" r:id="rId56"/>
    <p:sldId id="298" r:id="rId57"/>
    <p:sldId id="257" r:id="rId58"/>
    <p:sldId id="297" r:id="rId59"/>
    <p:sldId id="261" r:id="rId60"/>
    <p:sldId id="262" r:id="rId61"/>
    <p:sldId id="295" r:id="rId62"/>
    <p:sldId id="300" r:id="rId63"/>
    <p:sldId id="885" r:id="rId64"/>
    <p:sldId id="293" r:id="rId65"/>
    <p:sldId id="886" r:id="rId6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3333FF"/>
    <a:srgbClr val="0066FF"/>
    <a:srgbClr val="F2041B"/>
    <a:srgbClr val="FF053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05FF974-0C91-4383-AF98-A44D0A3A88F2}" v="178" dt="2024-01-04T04:09:43.827"/>
  </p1510:revLst>
</p1510:revInfo>
</file>

<file path=ppt/tableStyles.xml><?xml version="1.0" encoding="utf-8"?>
<a:tblStyleLst xmlns:a="http://schemas.openxmlformats.org/drawingml/2006/main" def="{5C22544A-7EE6-4342-B048-85BDC9FD1C3A}">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4660"/>
  </p:normalViewPr>
  <p:slideViewPr>
    <p:cSldViewPr snapToGrid="0">
      <p:cViewPr varScale="1">
        <p:scale>
          <a:sx n="87" d="100"/>
          <a:sy n="87" d="100"/>
        </p:scale>
        <p:origin x="307"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microsoft.com/office/2016/11/relationships/changesInfo" Target="changesInfos/changesInfo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ittaranjan Hens" userId="6fc03958433e8a43" providerId="LiveId" clId="{11ED66B5-4B2D-4396-AB3C-30F8513EAFB6}"/>
    <pc:docChg chg="undo redo custSel addSld delSld modSld sldOrd">
      <pc:chgData name="Chittaranjan Hens" userId="6fc03958433e8a43" providerId="LiveId" clId="{11ED66B5-4B2D-4396-AB3C-30F8513EAFB6}" dt="2023-01-07T10:07:39.978" v="625" actId="14100"/>
      <pc:docMkLst>
        <pc:docMk/>
      </pc:docMkLst>
      <pc:sldChg chg="modSp mod">
        <pc:chgData name="Chittaranjan Hens" userId="6fc03958433e8a43" providerId="LiveId" clId="{11ED66B5-4B2D-4396-AB3C-30F8513EAFB6}" dt="2023-01-04T07:05:37.387" v="368" actId="14100"/>
        <pc:sldMkLst>
          <pc:docMk/>
          <pc:sldMk cId="2299628982" sldId="259"/>
        </pc:sldMkLst>
        <pc:spChg chg="mod">
          <ac:chgData name="Chittaranjan Hens" userId="6fc03958433e8a43" providerId="LiveId" clId="{11ED66B5-4B2D-4396-AB3C-30F8513EAFB6}" dt="2023-01-04T07:05:37.387" v="368" actId="14100"/>
          <ac:spMkLst>
            <pc:docMk/>
            <pc:sldMk cId="2299628982" sldId="259"/>
            <ac:spMk id="8" creationId="{ED8F6C16-C9D2-3B96-FEB3-15D4AEA66B78}"/>
          </ac:spMkLst>
        </pc:spChg>
      </pc:sldChg>
      <pc:sldChg chg="addSp delSp modSp mod delAnim modAnim">
        <pc:chgData name="Chittaranjan Hens" userId="6fc03958433e8a43" providerId="LiveId" clId="{11ED66B5-4B2D-4396-AB3C-30F8513EAFB6}" dt="2023-01-05T03:58:33.955" v="565" actId="6549"/>
        <pc:sldMkLst>
          <pc:docMk/>
          <pc:sldMk cId="1813903144" sldId="282"/>
        </pc:sldMkLst>
        <pc:spChg chg="mod">
          <ac:chgData name="Chittaranjan Hens" userId="6fc03958433e8a43" providerId="LiveId" clId="{11ED66B5-4B2D-4396-AB3C-30F8513EAFB6}" dt="2023-01-05T03:58:33.955" v="565" actId="6549"/>
          <ac:spMkLst>
            <pc:docMk/>
            <pc:sldMk cId="1813903144" sldId="282"/>
            <ac:spMk id="5" creationId="{0369D0A2-62DD-854F-EDC4-CB45762EBF05}"/>
          </ac:spMkLst>
        </pc:spChg>
        <pc:picChg chg="add del mod">
          <ac:chgData name="Chittaranjan Hens" userId="6fc03958433e8a43" providerId="LiveId" clId="{11ED66B5-4B2D-4396-AB3C-30F8513EAFB6}" dt="2023-01-05T03:58:18.826" v="560" actId="478"/>
          <ac:picMkLst>
            <pc:docMk/>
            <pc:sldMk cId="1813903144" sldId="282"/>
            <ac:picMk id="2" creationId="{AB8F4BDC-3B1A-D176-4788-F35EB7708863}"/>
          </ac:picMkLst>
        </pc:picChg>
      </pc:sldChg>
      <pc:sldChg chg="modSp mod">
        <pc:chgData name="Chittaranjan Hens" userId="6fc03958433e8a43" providerId="LiveId" clId="{11ED66B5-4B2D-4396-AB3C-30F8513EAFB6}" dt="2023-01-04T06:32:49.040" v="100" actId="255"/>
        <pc:sldMkLst>
          <pc:docMk/>
          <pc:sldMk cId="2818536561" sldId="287"/>
        </pc:sldMkLst>
        <pc:spChg chg="mod">
          <ac:chgData name="Chittaranjan Hens" userId="6fc03958433e8a43" providerId="LiveId" clId="{11ED66B5-4B2D-4396-AB3C-30F8513EAFB6}" dt="2023-01-04T06:32:49.040" v="100" actId="255"/>
          <ac:spMkLst>
            <pc:docMk/>
            <pc:sldMk cId="2818536561" sldId="287"/>
            <ac:spMk id="3" creationId="{7C315467-5619-75DF-885F-788F35E03FFA}"/>
          </ac:spMkLst>
        </pc:spChg>
      </pc:sldChg>
      <pc:sldChg chg="modSp mod">
        <pc:chgData name="Chittaranjan Hens" userId="6fc03958433e8a43" providerId="LiveId" clId="{11ED66B5-4B2D-4396-AB3C-30F8513EAFB6}" dt="2023-01-04T07:03:18.029" v="345" actId="12385"/>
        <pc:sldMkLst>
          <pc:docMk/>
          <pc:sldMk cId="2829016817" sldId="292"/>
        </pc:sldMkLst>
        <pc:graphicFrameChg chg="modGraphic">
          <ac:chgData name="Chittaranjan Hens" userId="6fc03958433e8a43" providerId="LiveId" clId="{11ED66B5-4B2D-4396-AB3C-30F8513EAFB6}" dt="2023-01-04T07:03:18.029" v="345" actId="12385"/>
          <ac:graphicFrameMkLst>
            <pc:docMk/>
            <pc:sldMk cId="2829016817" sldId="292"/>
            <ac:graphicFrameMk id="5" creationId="{1D2D97B8-CE7B-4844-D7C5-CA88D6A9264C}"/>
          </ac:graphicFrameMkLst>
        </pc:graphicFrameChg>
      </pc:sldChg>
      <pc:sldChg chg="modSp mod">
        <pc:chgData name="Chittaranjan Hens" userId="6fc03958433e8a43" providerId="LiveId" clId="{11ED66B5-4B2D-4396-AB3C-30F8513EAFB6}" dt="2023-01-04T07:27:37.803" v="557" actId="207"/>
        <pc:sldMkLst>
          <pc:docMk/>
          <pc:sldMk cId="3112757337" sldId="293"/>
        </pc:sldMkLst>
        <pc:graphicFrameChg chg="modGraphic">
          <ac:chgData name="Chittaranjan Hens" userId="6fc03958433e8a43" providerId="LiveId" clId="{11ED66B5-4B2D-4396-AB3C-30F8513EAFB6}" dt="2023-01-04T07:27:37.803" v="557" actId="207"/>
          <ac:graphicFrameMkLst>
            <pc:docMk/>
            <pc:sldMk cId="3112757337" sldId="293"/>
            <ac:graphicFrameMk id="6" creationId="{2A91A068-0952-A90E-39BD-05D21904B34E}"/>
          </ac:graphicFrameMkLst>
        </pc:graphicFrameChg>
        <pc:graphicFrameChg chg="mod modGraphic">
          <ac:chgData name="Chittaranjan Hens" userId="6fc03958433e8a43" providerId="LiveId" clId="{11ED66B5-4B2D-4396-AB3C-30F8513EAFB6}" dt="2023-01-04T07:05:01.406" v="363" actId="14734"/>
          <ac:graphicFrameMkLst>
            <pc:docMk/>
            <pc:sldMk cId="3112757337" sldId="293"/>
            <ac:graphicFrameMk id="9" creationId="{5E92E2FC-3DE5-9C82-9FB2-F02D47D02F11}"/>
          </ac:graphicFrameMkLst>
        </pc:graphicFrameChg>
      </pc:sldChg>
      <pc:sldChg chg="modSp mod">
        <pc:chgData name="Chittaranjan Hens" userId="6fc03958433e8a43" providerId="LiveId" clId="{11ED66B5-4B2D-4396-AB3C-30F8513EAFB6}" dt="2023-01-04T07:02:51.940" v="344" actId="20577"/>
        <pc:sldMkLst>
          <pc:docMk/>
          <pc:sldMk cId="3600756117" sldId="300"/>
        </pc:sldMkLst>
        <pc:spChg chg="mod">
          <ac:chgData name="Chittaranjan Hens" userId="6fc03958433e8a43" providerId="LiveId" clId="{11ED66B5-4B2D-4396-AB3C-30F8513EAFB6}" dt="2023-01-04T07:02:51.940" v="344" actId="20577"/>
          <ac:spMkLst>
            <pc:docMk/>
            <pc:sldMk cId="3600756117" sldId="300"/>
            <ac:spMk id="7" creationId="{40925E72-4D2B-1D7B-B7A0-AC30D848E531}"/>
          </ac:spMkLst>
        </pc:spChg>
      </pc:sldChg>
      <pc:sldChg chg="modSp mod">
        <pc:chgData name="Chittaranjan Hens" userId="6fc03958433e8a43" providerId="LiveId" clId="{11ED66B5-4B2D-4396-AB3C-30F8513EAFB6}" dt="2023-01-04T07:05:25.537" v="367" actId="207"/>
        <pc:sldMkLst>
          <pc:docMk/>
          <pc:sldMk cId="1466388892" sldId="302"/>
        </pc:sldMkLst>
        <pc:graphicFrameChg chg="modGraphic">
          <ac:chgData name="Chittaranjan Hens" userId="6fc03958433e8a43" providerId="LiveId" clId="{11ED66B5-4B2D-4396-AB3C-30F8513EAFB6}" dt="2023-01-04T07:05:25.537" v="367" actId="207"/>
          <ac:graphicFrameMkLst>
            <pc:docMk/>
            <pc:sldMk cId="1466388892" sldId="302"/>
            <ac:graphicFrameMk id="6" creationId="{2A91A068-0952-A90E-39BD-05D21904B34E}"/>
          </ac:graphicFrameMkLst>
        </pc:graphicFrameChg>
      </pc:sldChg>
      <pc:sldChg chg="del">
        <pc:chgData name="Chittaranjan Hens" userId="6fc03958433e8a43" providerId="LiveId" clId="{11ED66B5-4B2D-4396-AB3C-30F8513EAFB6}" dt="2023-01-04T06:41:50.617" v="292" actId="2696"/>
        <pc:sldMkLst>
          <pc:docMk/>
          <pc:sldMk cId="2084468072" sldId="307"/>
        </pc:sldMkLst>
      </pc:sldChg>
      <pc:sldChg chg="delSp modSp add mod setBg delDesignElem">
        <pc:chgData name="Chittaranjan Hens" userId="6fc03958433e8a43" providerId="LiveId" clId="{11ED66B5-4B2D-4396-AB3C-30F8513EAFB6}" dt="2023-01-05T05:21:17.611" v="575" actId="1440"/>
        <pc:sldMkLst>
          <pc:docMk/>
          <pc:sldMk cId="3754219438" sldId="307"/>
        </pc:sldMkLst>
        <pc:spChg chg="mod">
          <ac:chgData name="Chittaranjan Hens" userId="6fc03958433e8a43" providerId="LiveId" clId="{11ED66B5-4B2D-4396-AB3C-30F8513EAFB6}" dt="2023-01-04T06:42:04.930" v="295" actId="21"/>
          <ac:spMkLst>
            <pc:docMk/>
            <pc:sldMk cId="3754219438" sldId="307"/>
            <ac:spMk id="4" creationId="{84BC641C-B9C1-8F91-C257-F49EBF7D4FE6}"/>
          </ac:spMkLst>
        </pc:spChg>
        <pc:spChg chg="mod">
          <ac:chgData name="Chittaranjan Hens" userId="6fc03958433e8a43" providerId="LiveId" clId="{11ED66B5-4B2D-4396-AB3C-30F8513EAFB6}" dt="2023-01-04T06:42:12.564" v="302" actId="27636"/>
          <ac:spMkLst>
            <pc:docMk/>
            <pc:sldMk cId="3754219438" sldId="307"/>
            <ac:spMk id="8" creationId="{A4908B47-A616-9E72-DD0A-0369C9AA0CB7}"/>
          </ac:spMkLst>
        </pc:spChg>
        <pc:spChg chg="del">
          <ac:chgData name="Chittaranjan Hens" userId="6fc03958433e8a43" providerId="LiveId" clId="{11ED66B5-4B2D-4396-AB3C-30F8513EAFB6}" dt="2023-01-04T06:42:00.078" v="294"/>
          <ac:spMkLst>
            <pc:docMk/>
            <pc:sldMk cId="3754219438" sldId="307"/>
            <ac:spMk id="15" creationId="{8651CFA9-6065-4243-AC48-858E359780B1}"/>
          </ac:spMkLst>
        </pc:spChg>
        <pc:spChg chg="del">
          <ac:chgData name="Chittaranjan Hens" userId="6fc03958433e8a43" providerId="LiveId" clId="{11ED66B5-4B2D-4396-AB3C-30F8513EAFB6}" dt="2023-01-04T06:42:00.078" v="294"/>
          <ac:spMkLst>
            <pc:docMk/>
            <pc:sldMk cId="3754219438" sldId="307"/>
            <ac:spMk id="17" creationId="{37962AE0-6A1C-4B76-9D52-10E5E6D7D3BB}"/>
          </ac:spMkLst>
        </pc:spChg>
        <pc:spChg chg="del">
          <ac:chgData name="Chittaranjan Hens" userId="6fc03958433e8a43" providerId="LiveId" clId="{11ED66B5-4B2D-4396-AB3C-30F8513EAFB6}" dt="2023-01-04T06:42:00.078" v="294"/>
          <ac:spMkLst>
            <pc:docMk/>
            <pc:sldMk cId="3754219438" sldId="307"/>
            <ac:spMk id="19" creationId="{16E12301-1C96-4D15-9838-D5B894B22365}"/>
          </ac:spMkLst>
        </pc:spChg>
        <pc:grpChg chg="del">
          <ac:chgData name="Chittaranjan Hens" userId="6fc03958433e8a43" providerId="LiveId" clId="{11ED66B5-4B2D-4396-AB3C-30F8513EAFB6}" dt="2023-01-04T06:42:00.078" v="294"/>
          <ac:grpSpMkLst>
            <pc:docMk/>
            <pc:sldMk cId="3754219438" sldId="307"/>
            <ac:grpSpMk id="39" creationId="{D7A5FD75-4B35-4162-9304-569491255811}"/>
          </ac:grpSpMkLst>
        </pc:grpChg>
        <pc:grpChg chg="del">
          <ac:chgData name="Chittaranjan Hens" userId="6fc03958433e8a43" providerId="LiveId" clId="{11ED66B5-4B2D-4396-AB3C-30F8513EAFB6}" dt="2023-01-04T06:42:00.078" v="294"/>
          <ac:grpSpMkLst>
            <pc:docMk/>
            <pc:sldMk cId="3754219438" sldId="307"/>
            <ac:grpSpMk id="44" creationId="{34676384-D846-461C-B8F3-BDB849B4A408}"/>
          </ac:grpSpMkLst>
        </pc:grpChg>
        <pc:picChg chg="mod">
          <ac:chgData name="Chittaranjan Hens" userId="6fc03958433e8a43" providerId="LiveId" clId="{11ED66B5-4B2D-4396-AB3C-30F8513EAFB6}" dt="2023-01-05T05:21:17.611" v="575" actId="1440"/>
          <ac:picMkLst>
            <pc:docMk/>
            <pc:sldMk cId="3754219438" sldId="307"/>
            <ac:picMk id="2" creationId="{7A203178-FCD0-FE85-57F7-D010564135A5}"/>
          </ac:picMkLst>
        </pc:picChg>
      </pc:sldChg>
      <pc:sldChg chg="modSp mod">
        <pc:chgData name="Chittaranjan Hens" userId="6fc03958433e8a43" providerId="LiveId" clId="{11ED66B5-4B2D-4396-AB3C-30F8513EAFB6}" dt="2023-01-04T06:38:44.295" v="184" actId="14100"/>
        <pc:sldMkLst>
          <pc:docMk/>
          <pc:sldMk cId="3210140110" sldId="310"/>
        </pc:sldMkLst>
        <pc:spChg chg="mod">
          <ac:chgData name="Chittaranjan Hens" userId="6fc03958433e8a43" providerId="LiveId" clId="{11ED66B5-4B2D-4396-AB3C-30F8513EAFB6}" dt="2023-01-04T06:38:44.295" v="184" actId="14100"/>
          <ac:spMkLst>
            <pc:docMk/>
            <pc:sldMk cId="3210140110" sldId="310"/>
            <ac:spMk id="4" creationId="{33B434F3-196D-1261-C0F3-FA3F59E801B8}"/>
          </ac:spMkLst>
        </pc:spChg>
        <pc:spChg chg="mod">
          <ac:chgData name="Chittaranjan Hens" userId="6fc03958433e8a43" providerId="LiveId" clId="{11ED66B5-4B2D-4396-AB3C-30F8513EAFB6}" dt="2023-01-04T06:38:20.098" v="155" actId="113"/>
          <ac:spMkLst>
            <pc:docMk/>
            <pc:sldMk cId="3210140110" sldId="310"/>
            <ac:spMk id="5" creationId="{64999DE6-1764-BACE-E840-346F96C590FA}"/>
          </ac:spMkLst>
        </pc:spChg>
      </pc:sldChg>
      <pc:sldChg chg="modSp add mod modAnim">
        <pc:chgData name="Chittaranjan Hens" userId="6fc03958433e8a43" providerId="LiveId" clId="{11ED66B5-4B2D-4396-AB3C-30F8513EAFB6}" dt="2023-01-04T07:12:11.302" v="506" actId="20577"/>
        <pc:sldMkLst>
          <pc:docMk/>
          <pc:sldMk cId="1509878438" sldId="858"/>
        </pc:sldMkLst>
        <pc:spChg chg="mod">
          <ac:chgData name="Chittaranjan Hens" userId="6fc03958433e8a43" providerId="LiveId" clId="{11ED66B5-4B2D-4396-AB3C-30F8513EAFB6}" dt="2023-01-04T06:43:11.297" v="310" actId="113"/>
          <ac:spMkLst>
            <pc:docMk/>
            <pc:sldMk cId="1509878438" sldId="858"/>
            <ac:spMk id="2" creationId="{00000000-0000-0000-0000-000000000000}"/>
          </ac:spMkLst>
        </pc:spChg>
        <pc:spChg chg="mod">
          <ac:chgData name="Chittaranjan Hens" userId="6fc03958433e8a43" providerId="LiveId" clId="{11ED66B5-4B2D-4396-AB3C-30F8513EAFB6}" dt="2023-01-04T07:12:11.302" v="506" actId="20577"/>
          <ac:spMkLst>
            <pc:docMk/>
            <pc:sldMk cId="1509878438" sldId="858"/>
            <ac:spMk id="3" creationId="{00000000-0000-0000-0000-000000000000}"/>
          </ac:spMkLst>
        </pc:spChg>
      </pc:sldChg>
      <pc:sldChg chg="modSp del mod">
        <pc:chgData name="Chittaranjan Hens" userId="6fc03958433e8a43" providerId="LiveId" clId="{11ED66B5-4B2D-4396-AB3C-30F8513EAFB6}" dt="2023-01-04T06:42:58.124" v="306" actId="2696"/>
        <pc:sldMkLst>
          <pc:docMk/>
          <pc:sldMk cId="2778614659" sldId="858"/>
        </pc:sldMkLst>
        <pc:spChg chg="mod">
          <ac:chgData name="Chittaranjan Hens" userId="6fc03958433e8a43" providerId="LiveId" clId="{11ED66B5-4B2D-4396-AB3C-30F8513EAFB6}" dt="2023-01-04T06:42:52.093" v="305" actId="1076"/>
          <ac:spMkLst>
            <pc:docMk/>
            <pc:sldMk cId="2778614659" sldId="858"/>
            <ac:spMk id="2" creationId="{00000000-0000-0000-0000-000000000000}"/>
          </ac:spMkLst>
        </pc:spChg>
        <pc:picChg chg="mod">
          <ac:chgData name="Chittaranjan Hens" userId="6fc03958433e8a43" providerId="LiveId" clId="{11ED66B5-4B2D-4396-AB3C-30F8513EAFB6}" dt="2023-01-04T06:42:47.940" v="304" actId="1076"/>
          <ac:picMkLst>
            <pc:docMk/>
            <pc:sldMk cId="2778614659" sldId="858"/>
            <ac:picMk id="5" creationId="{D43A9245-829F-6FDA-91EA-E1A72101B034}"/>
          </ac:picMkLst>
        </pc:picChg>
      </pc:sldChg>
      <pc:sldChg chg="modSp mod">
        <pc:chgData name="Chittaranjan Hens" userId="6fc03958433e8a43" providerId="LiveId" clId="{11ED66B5-4B2D-4396-AB3C-30F8513EAFB6}" dt="2023-01-04T06:36:31.394" v="148" actId="113"/>
        <pc:sldMkLst>
          <pc:docMk/>
          <pc:sldMk cId="4187878364" sldId="859"/>
        </pc:sldMkLst>
        <pc:spChg chg="mod">
          <ac:chgData name="Chittaranjan Hens" userId="6fc03958433e8a43" providerId="LiveId" clId="{11ED66B5-4B2D-4396-AB3C-30F8513EAFB6}" dt="2023-01-04T06:36:31.394" v="148" actId="113"/>
          <ac:spMkLst>
            <pc:docMk/>
            <pc:sldMk cId="4187878364" sldId="859"/>
            <ac:spMk id="10" creationId="{DEF0C24B-3D2A-F5D4-D600-650EDA766994}"/>
          </ac:spMkLst>
        </pc:spChg>
      </pc:sldChg>
      <pc:sldChg chg="addSp delSp modSp mod">
        <pc:chgData name="Chittaranjan Hens" userId="6fc03958433e8a43" providerId="LiveId" clId="{11ED66B5-4B2D-4396-AB3C-30F8513EAFB6}" dt="2023-01-04T06:38:49.836" v="186"/>
        <pc:sldMkLst>
          <pc:docMk/>
          <pc:sldMk cId="108540138" sldId="860"/>
        </pc:sldMkLst>
        <pc:spChg chg="add mod">
          <ac:chgData name="Chittaranjan Hens" userId="6fc03958433e8a43" providerId="LiveId" clId="{11ED66B5-4B2D-4396-AB3C-30F8513EAFB6}" dt="2023-01-04T06:38:49.836" v="186"/>
          <ac:spMkLst>
            <pc:docMk/>
            <pc:sldMk cId="108540138" sldId="860"/>
            <ac:spMk id="3" creationId="{AA63D728-EB20-33A8-13E4-5CE5CEE46204}"/>
          </ac:spMkLst>
        </pc:spChg>
        <pc:spChg chg="del">
          <ac:chgData name="Chittaranjan Hens" userId="6fc03958433e8a43" providerId="LiveId" clId="{11ED66B5-4B2D-4396-AB3C-30F8513EAFB6}" dt="2023-01-04T06:38:49.333" v="185" actId="478"/>
          <ac:spMkLst>
            <pc:docMk/>
            <pc:sldMk cId="108540138" sldId="860"/>
            <ac:spMk id="4" creationId="{33B434F3-196D-1261-C0F3-FA3F59E801B8}"/>
          </ac:spMkLst>
        </pc:spChg>
        <pc:spChg chg="mod">
          <ac:chgData name="Chittaranjan Hens" userId="6fc03958433e8a43" providerId="LiveId" clId="{11ED66B5-4B2D-4396-AB3C-30F8513EAFB6}" dt="2023-01-04T06:36:26.020" v="147" actId="113"/>
          <ac:spMkLst>
            <pc:docMk/>
            <pc:sldMk cId="108540138" sldId="860"/>
            <ac:spMk id="5" creationId="{64999DE6-1764-BACE-E840-346F96C590FA}"/>
          </ac:spMkLst>
        </pc:spChg>
        <pc:spChg chg="mod">
          <ac:chgData name="Chittaranjan Hens" userId="6fc03958433e8a43" providerId="LiveId" clId="{11ED66B5-4B2D-4396-AB3C-30F8513EAFB6}" dt="2023-01-04T06:36:20.572" v="146" actId="113"/>
          <ac:spMkLst>
            <pc:docMk/>
            <pc:sldMk cId="108540138" sldId="860"/>
            <ac:spMk id="10" creationId="{DEF0C24B-3D2A-F5D4-D600-650EDA766994}"/>
          </ac:spMkLst>
        </pc:spChg>
      </pc:sldChg>
      <pc:sldChg chg="del">
        <pc:chgData name="Chittaranjan Hens" userId="6fc03958433e8a43" providerId="LiveId" clId="{11ED66B5-4B2D-4396-AB3C-30F8513EAFB6}" dt="2023-01-04T06:33:07.141" v="101" actId="2696"/>
        <pc:sldMkLst>
          <pc:docMk/>
          <pc:sldMk cId="1116564648" sldId="861"/>
        </pc:sldMkLst>
      </pc:sldChg>
      <pc:sldChg chg="addSp delSp modSp add mod">
        <pc:chgData name="Chittaranjan Hens" userId="6fc03958433e8a43" providerId="LiveId" clId="{11ED66B5-4B2D-4396-AB3C-30F8513EAFB6}" dt="2023-01-04T06:34:53.160" v="122" actId="478"/>
        <pc:sldMkLst>
          <pc:docMk/>
          <pc:sldMk cId="1390274024" sldId="861"/>
        </pc:sldMkLst>
        <pc:spChg chg="del">
          <ac:chgData name="Chittaranjan Hens" userId="6fc03958433e8a43" providerId="LiveId" clId="{11ED66B5-4B2D-4396-AB3C-30F8513EAFB6}" dt="2023-01-04T06:34:53.160" v="122" actId="478"/>
          <ac:spMkLst>
            <pc:docMk/>
            <pc:sldMk cId="1390274024" sldId="861"/>
            <ac:spMk id="3" creationId="{7C315467-5619-75DF-885F-788F35E03FFA}"/>
          </ac:spMkLst>
        </pc:spChg>
        <pc:spChg chg="del">
          <ac:chgData name="Chittaranjan Hens" userId="6fc03958433e8a43" providerId="LiveId" clId="{11ED66B5-4B2D-4396-AB3C-30F8513EAFB6}" dt="2023-01-04T06:34:48.685" v="120" actId="478"/>
          <ac:spMkLst>
            <pc:docMk/>
            <pc:sldMk cId="1390274024" sldId="861"/>
            <ac:spMk id="4" creationId="{33B434F3-196D-1261-C0F3-FA3F59E801B8}"/>
          </ac:spMkLst>
        </pc:spChg>
        <pc:spChg chg="add mod">
          <ac:chgData name="Chittaranjan Hens" userId="6fc03958433e8a43" providerId="LiveId" clId="{11ED66B5-4B2D-4396-AB3C-30F8513EAFB6}" dt="2023-01-04T06:34:49.351" v="121"/>
          <ac:spMkLst>
            <pc:docMk/>
            <pc:sldMk cId="1390274024" sldId="861"/>
            <ac:spMk id="5" creationId="{1EA16D4E-2BCC-A424-6FDE-3CC5C299DD27}"/>
          </ac:spMkLst>
        </pc:spChg>
      </pc:sldChg>
      <pc:sldChg chg="delSp modSp mod">
        <pc:chgData name="Chittaranjan Hens" userId="6fc03958433e8a43" providerId="LiveId" clId="{11ED66B5-4B2D-4396-AB3C-30F8513EAFB6}" dt="2023-01-07T10:07:39.978" v="625" actId="14100"/>
        <pc:sldMkLst>
          <pc:docMk/>
          <pc:sldMk cId="2187055396" sldId="865"/>
        </pc:sldMkLst>
        <pc:spChg chg="mod">
          <ac:chgData name="Chittaranjan Hens" userId="6fc03958433e8a43" providerId="LiveId" clId="{11ED66B5-4B2D-4396-AB3C-30F8513EAFB6}" dt="2023-01-07T10:07:39.978" v="625" actId="14100"/>
          <ac:spMkLst>
            <pc:docMk/>
            <pc:sldMk cId="2187055396" sldId="865"/>
            <ac:spMk id="3" creationId="{F5C437E9-A022-F8A6-D84D-1A2D9AF22880}"/>
          </ac:spMkLst>
        </pc:spChg>
        <pc:spChg chg="del">
          <ac:chgData name="Chittaranjan Hens" userId="6fc03958433e8a43" providerId="LiveId" clId="{11ED66B5-4B2D-4396-AB3C-30F8513EAFB6}" dt="2023-01-07T10:07:23.849" v="622" actId="478"/>
          <ac:spMkLst>
            <pc:docMk/>
            <pc:sldMk cId="2187055396" sldId="865"/>
            <ac:spMk id="4" creationId="{A02CFEB7-24C7-43BD-0A58-86945B3044A2}"/>
          </ac:spMkLst>
        </pc:spChg>
      </pc:sldChg>
      <pc:sldChg chg="ord">
        <pc:chgData name="Chittaranjan Hens" userId="6fc03958433e8a43" providerId="LiveId" clId="{11ED66B5-4B2D-4396-AB3C-30F8513EAFB6}" dt="2023-01-04T06:23:44.512" v="27"/>
        <pc:sldMkLst>
          <pc:docMk/>
          <pc:sldMk cId="4174149524" sldId="867"/>
        </pc:sldMkLst>
      </pc:sldChg>
      <pc:sldChg chg="addSp delSp modSp mod">
        <pc:chgData name="Chittaranjan Hens" userId="6fc03958433e8a43" providerId="LiveId" clId="{11ED66B5-4B2D-4396-AB3C-30F8513EAFB6}" dt="2023-01-04T06:17:13.196" v="22" actId="20577"/>
        <pc:sldMkLst>
          <pc:docMk/>
          <pc:sldMk cId="2987486131" sldId="869"/>
        </pc:sldMkLst>
        <pc:spChg chg="add mod">
          <ac:chgData name="Chittaranjan Hens" userId="6fc03958433e8a43" providerId="LiveId" clId="{11ED66B5-4B2D-4396-AB3C-30F8513EAFB6}" dt="2023-01-04T06:17:13.196" v="22" actId="20577"/>
          <ac:spMkLst>
            <pc:docMk/>
            <pc:sldMk cId="2987486131" sldId="869"/>
            <ac:spMk id="3" creationId="{1A5D7BB3-F6D2-75FF-3B81-931341C16093}"/>
          </ac:spMkLst>
        </pc:spChg>
        <pc:picChg chg="del mod">
          <ac:chgData name="Chittaranjan Hens" userId="6fc03958433e8a43" providerId="LiveId" clId="{11ED66B5-4B2D-4396-AB3C-30F8513EAFB6}" dt="2023-01-04T06:15:23.640" v="2" actId="478"/>
          <ac:picMkLst>
            <pc:docMk/>
            <pc:sldMk cId="2987486131" sldId="869"/>
            <ac:picMk id="5" creationId="{63604A83-BDDA-F652-0839-D22892A820FB}"/>
          </ac:picMkLst>
        </pc:picChg>
        <pc:picChg chg="add">
          <ac:chgData name="Chittaranjan Hens" userId="6fc03958433e8a43" providerId="LiveId" clId="{11ED66B5-4B2D-4396-AB3C-30F8513EAFB6}" dt="2023-01-04T06:15:25.994" v="3"/>
          <ac:picMkLst>
            <pc:docMk/>
            <pc:sldMk cId="2987486131" sldId="869"/>
            <ac:picMk id="1026" creationId="{4F9B542B-A07B-ED24-A8B2-9B517DD8FF48}"/>
          </ac:picMkLst>
        </pc:picChg>
      </pc:sldChg>
      <pc:sldChg chg="modSp mod">
        <pc:chgData name="Chittaranjan Hens" userId="6fc03958433e8a43" providerId="LiveId" clId="{11ED66B5-4B2D-4396-AB3C-30F8513EAFB6}" dt="2023-01-04T06:17:40.366" v="25" actId="732"/>
        <pc:sldMkLst>
          <pc:docMk/>
          <pc:sldMk cId="242212452" sldId="870"/>
        </pc:sldMkLst>
        <pc:picChg chg="mod modCrop">
          <ac:chgData name="Chittaranjan Hens" userId="6fc03958433e8a43" providerId="LiveId" clId="{11ED66B5-4B2D-4396-AB3C-30F8513EAFB6}" dt="2023-01-04T06:17:40.366" v="25" actId="732"/>
          <ac:picMkLst>
            <pc:docMk/>
            <pc:sldMk cId="242212452" sldId="870"/>
            <ac:picMk id="4" creationId="{B898A64C-4581-2913-4549-9D0FE1ACE251}"/>
          </ac:picMkLst>
        </pc:picChg>
      </pc:sldChg>
      <pc:sldChg chg="modSp add mod">
        <pc:chgData name="Chittaranjan Hens" userId="6fc03958433e8a43" providerId="LiveId" clId="{11ED66B5-4B2D-4396-AB3C-30F8513EAFB6}" dt="2023-01-04T06:34:21.436" v="115" actId="1076"/>
        <pc:sldMkLst>
          <pc:docMk/>
          <pc:sldMk cId="2317889537" sldId="876"/>
        </pc:sldMkLst>
        <pc:spChg chg="mod">
          <ac:chgData name="Chittaranjan Hens" userId="6fc03958433e8a43" providerId="LiveId" clId="{11ED66B5-4B2D-4396-AB3C-30F8513EAFB6}" dt="2023-01-04T06:34:12.498" v="113" actId="20577"/>
          <ac:spMkLst>
            <pc:docMk/>
            <pc:sldMk cId="2317889537" sldId="876"/>
            <ac:spMk id="4" creationId="{33B434F3-196D-1261-C0F3-FA3F59E801B8}"/>
          </ac:spMkLst>
        </pc:spChg>
        <pc:picChg chg="mod modCrop">
          <ac:chgData name="Chittaranjan Hens" userId="6fc03958433e8a43" providerId="LiveId" clId="{11ED66B5-4B2D-4396-AB3C-30F8513EAFB6}" dt="2023-01-04T06:34:21.436" v="115" actId="1076"/>
          <ac:picMkLst>
            <pc:docMk/>
            <pc:sldMk cId="2317889537" sldId="876"/>
            <ac:picMk id="6" creationId="{0121C96B-35E9-A7D9-2953-FF665642A539}"/>
          </ac:picMkLst>
        </pc:picChg>
      </pc:sldChg>
      <pc:sldChg chg="del">
        <pc:chgData name="Chittaranjan Hens" userId="6fc03958433e8a43" providerId="LiveId" clId="{11ED66B5-4B2D-4396-AB3C-30F8513EAFB6}" dt="2023-01-04T06:33:07.141" v="101" actId="2696"/>
        <pc:sldMkLst>
          <pc:docMk/>
          <pc:sldMk cId="3696805422" sldId="876"/>
        </pc:sldMkLst>
      </pc:sldChg>
      <pc:sldChg chg="add">
        <pc:chgData name="Chittaranjan Hens" userId="6fc03958433e8a43" providerId="LiveId" clId="{11ED66B5-4B2D-4396-AB3C-30F8513EAFB6}" dt="2023-01-04T06:17:23.559" v="23" actId="2890"/>
        <pc:sldMkLst>
          <pc:docMk/>
          <pc:sldMk cId="415751809" sldId="877"/>
        </pc:sldMkLst>
      </pc:sldChg>
      <pc:sldChg chg="addSp delSp modSp new del mod modAnim">
        <pc:chgData name="Chittaranjan Hens" userId="6fc03958433e8a43" providerId="LiveId" clId="{11ED66B5-4B2D-4396-AB3C-30F8513EAFB6}" dt="2023-01-04T06:32:03.588" v="69" actId="2696"/>
        <pc:sldMkLst>
          <pc:docMk/>
          <pc:sldMk cId="599089827" sldId="878"/>
        </pc:sldMkLst>
        <pc:spChg chg="del">
          <ac:chgData name="Chittaranjan Hens" userId="6fc03958433e8a43" providerId="LiveId" clId="{11ED66B5-4B2D-4396-AB3C-30F8513EAFB6}" dt="2023-01-04T06:24:20.943" v="31" actId="478"/>
          <ac:spMkLst>
            <pc:docMk/>
            <pc:sldMk cId="599089827" sldId="878"/>
            <ac:spMk id="2" creationId="{77D297B6-658D-6CE7-1C78-CDD142B5783F}"/>
          </ac:spMkLst>
        </pc:spChg>
        <pc:spChg chg="del">
          <ac:chgData name="Chittaranjan Hens" userId="6fc03958433e8a43" providerId="LiveId" clId="{11ED66B5-4B2D-4396-AB3C-30F8513EAFB6}" dt="2023-01-04T06:24:16.081" v="30" actId="478"/>
          <ac:spMkLst>
            <pc:docMk/>
            <pc:sldMk cId="599089827" sldId="878"/>
            <ac:spMk id="3" creationId="{1F432CD8-82F1-A3AB-4202-3911047482D1}"/>
          </ac:spMkLst>
        </pc:spChg>
        <pc:spChg chg="add mod">
          <ac:chgData name="Chittaranjan Hens" userId="6fc03958433e8a43" providerId="LiveId" clId="{11ED66B5-4B2D-4396-AB3C-30F8513EAFB6}" dt="2023-01-04T06:28:30.023" v="62" actId="207"/>
          <ac:spMkLst>
            <pc:docMk/>
            <pc:sldMk cId="599089827" sldId="878"/>
            <ac:spMk id="4" creationId="{C00D0EB9-790E-B736-1577-BC5AAE31686C}"/>
          </ac:spMkLst>
        </pc:spChg>
        <pc:spChg chg="add mod">
          <ac:chgData name="Chittaranjan Hens" userId="6fc03958433e8a43" providerId="LiveId" clId="{11ED66B5-4B2D-4396-AB3C-30F8513EAFB6}" dt="2023-01-04T06:26:54.623" v="51" actId="207"/>
          <ac:spMkLst>
            <pc:docMk/>
            <pc:sldMk cId="599089827" sldId="878"/>
            <ac:spMk id="5" creationId="{4B94189D-28D9-B4FD-0B3F-0DCE612AE71A}"/>
          </ac:spMkLst>
        </pc:spChg>
        <pc:spChg chg="mod">
          <ac:chgData name="Chittaranjan Hens" userId="6fc03958433e8a43" providerId="LiveId" clId="{11ED66B5-4B2D-4396-AB3C-30F8513EAFB6}" dt="2023-01-04T06:24:08.007" v="29"/>
          <ac:spMkLst>
            <pc:docMk/>
            <pc:sldMk cId="599089827" sldId="878"/>
            <ac:spMk id="7" creationId="{0B636C8B-C8F8-D56F-DB40-81FB5EEA8F4D}"/>
          </ac:spMkLst>
        </pc:spChg>
        <pc:spChg chg="mod">
          <ac:chgData name="Chittaranjan Hens" userId="6fc03958433e8a43" providerId="LiveId" clId="{11ED66B5-4B2D-4396-AB3C-30F8513EAFB6}" dt="2023-01-04T06:26:48.041" v="48" actId="207"/>
          <ac:spMkLst>
            <pc:docMk/>
            <pc:sldMk cId="599089827" sldId="878"/>
            <ac:spMk id="11" creationId="{19F70EA8-8D58-85AC-9E6C-290CBBBE6BE8}"/>
          </ac:spMkLst>
        </pc:spChg>
        <pc:spChg chg="mod">
          <ac:chgData name="Chittaranjan Hens" userId="6fc03958433e8a43" providerId="LiveId" clId="{11ED66B5-4B2D-4396-AB3C-30F8513EAFB6}" dt="2023-01-04T06:26:52.421" v="50" actId="207"/>
          <ac:spMkLst>
            <pc:docMk/>
            <pc:sldMk cId="599089827" sldId="878"/>
            <ac:spMk id="12" creationId="{75B8373B-0D4B-C489-E2E5-C68945B7DCFD}"/>
          </ac:spMkLst>
        </pc:spChg>
        <pc:spChg chg="mod">
          <ac:chgData name="Chittaranjan Hens" userId="6fc03958433e8a43" providerId="LiveId" clId="{11ED66B5-4B2D-4396-AB3C-30F8513EAFB6}" dt="2023-01-04T06:26:50.190" v="49" actId="207"/>
          <ac:spMkLst>
            <pc:docMk/>
            <pc:sldMk cId="599089827" sldId="878"/>
            <ac:spMk id="13" creationId="{0D498871-4770-BF67-60DC-27DAAB31D0B0}"/>
          </ac:spMkLst>
        </pc:spChg>
        <pc:spChg chg="add mod">
          <ac:chgData name="Chittaranjan Hens" userId="6fc03958433e8a43" providerId="LiveId" clId="{11ED66B5-4B2D-4396-AB3C-30F8513EAFB6}" dt="2023-01-04T06:26:43.327" v="46" actId="207"/>
          <ac:spMkLst>
            <pc:docMk/>
            <pc:sldMk cId="599089827" sldId="878"/>
            <ac:spMk id="17" creationId="{3F24E155-47CD-EF81-0725-F5A73CF5D361}"/>
          </ac:spMkLst>
        </pc:spChg>
        <pc:spChg chg="add mod">
          <ac:chgData name="Chittaranjan Hens" userId="6fc03958433e8a43" providerId="LiveId" clId="{11ED66B5-4B2D-4396-AB3C-30F8513EAFB6}" dt="2023-01-04T06:26:45.633" v="47" actId="207"/>
          <ac:spMkLst>
            <pc:docMk/>
            <pc:sldMk cId="599089827" sldId="878"/>
            <ac:spMk id="18" creationId="{C6B7219A-E359-39B6-F37B-0DC7382183C5}"/>
          </ac:spMkLst>
        </pc:spChg>
        <pc:grpChg chg="add mod">
          <ac:chgData name="Chittaranjan Hens" userId="6fc03958433e8a43" providerId="LiveId" clId="{11ED66B5-4B2D-4396-AB3C-30F8513EAFB6}" dt="2023-01-04T06:24:33.840" v="33" actId="2711"/>
          <ac:grpSpMkLst>
            <pc:docMk/>
            <pc:sldMk cId="599089827" sldId="878"/>
            <ac:grpSpMk id="6" creationId="{77C139A2-CFD3-8DBF-0D38-73B268D38A82}"/>
          </ac:grpSpMkLst>
        </pc:grpChg>
        <pc:picChg chg="mod">
          <ac:chgData name="Chittaranjan Hens" userId="6fc03958433e8a43" providerId="LiveId" clId="{11ED66B5-4B2D-4396-AB3C-30F8513EAFB6}" dt="2023-01-04T06:24:08.007" v="29"/>
          <ac:picMkLst>
            <pc:docMk/>
            <pc:sldMk cId="599089827" sldId="878"/>
            <ac:picMk id="8" creationId="{FB87894F-0EA8-7DD4-2BA5-A0DED5F03B10}"/>
          </ac:picMkLst>
        </pc:picChg>
        <pc:picChg chg="mod">
          <ac:chgData name="Chittaranjan Hens" userId="6fc03958433e8a43" providerId="LiveId" clId="{11ED66B5-4B2D-4396-AB3C-30F8513EAFB6}" dt="2023-01-04T06:24:08.007" v="29"/>
          <ac:picMkLst>
            <pc:docMk/>
            <pc:sldMk cId="599089827" sldId="878"/>
            <ac:picMk id="9" creationId="{DA7DA0F0-3A1F-3D84-3D28-D28E51371C01}"/>
          </ac:picMkLst>
        </pc:picChg>
        <pc:picChg chg="mod">
          <ac:chgData name="Chittaranjan Hens" userId="6fc03958433e8a43" providerId="LiveId" clId="{11ED66B5-4B2D-4396-AB3C-30F8513EAFB6}" dt="2023-01-04T06:24:08.007" v="29"/>
          <ac:picMkLst>
            <pc:docMk/>
            <pc:sldMk cId="599089827" sldId="878"/>
            <ac:picMk id="10" creationId="{243E7519-9B0B-6DBD-F7C9-0C0EBDA403D0}"/>
          </ac:picMkLst>
        </pc:picChg>
        <pc:picChg chg="add mod">
          <ac:chgData name="Chittaranjan Hens" userId="6fc03958433e8a43" providerId="LiveId" clId="{11ED66B5-4B2D-4396-AB3C-30F8513EAFB6}" dt="2023-01-04T06:24:33.840" v="33" actId="2711"/>
          <ac:picMkLst>
            <pc:docMk/>
            <pc:sldMk cId="599089827" sldId="878"/>
            <ac:picMk id="14" creationId="{E68E7E66-5732-DA42-615E-6C7FEF5BF439}"/>
          </ac:picMkLst>
        </pc:picChg>
        <pc:picChg chg="add mod">
          <ac:chgData name="Chittaranjan Hens" userId="6fc03958433e8a43" providerId="LiveId" clId="{11ED66B5-4B2D-4396-AB3C-30F8513EAFB6}" dt="2023-01-04T06:24:33.840" v="33" actId="2711"/>
          <ac:picMkLst>
            <pc:docMk/>
            <pc:sldMk cId="599089827" sldId="878"/>
            <ac:picMk id="15" creationId="{CEAD1416-5294-4436-9A6F-2F478FD7B819}"/>
          </ac:picMkLst>
        </pc:picChg>
        <pc:picChg chg="add mod">
          <ac:chgData name="Chittaranjan Hens" userId="6fc03958433e8a43" providerId="LiveId" clId="{11ED66B5-4B2D-4396-AB3C-30F8513EAFB6}" dt="2023-01-04T06:26:59.832" v="52" actId="1076"/>
          <ac:picMkLst>
            <pc:docMk/>
            <pc:sldMk cId="599089827" sldId="878"/>
            <ac:picMk id="16" creationId="{9971A8D4-AD65-C695-8ADA-F6C7717AA55A}"/>
          </ac:picMkLst>
        </pc:picChg>
        <pc:picChg chg="add mod ord">
          <ac:chgData name="Chittaranjan Hens" userId="6fc03958433e8a43" providerId="LiveId" clId="{11ED66B5-4B2D-4396-AB3C-30F8513EAFB6}" dt="2023-01-04T06:25:21.324" v="37"/>
          <ac:picMkLst>
            <pc:docMk/>
            <pc:sldMk cId="599089827" sldId="878"/>
            <ac:picMk id="19" creationId="{D5FD69C7-5DB8-AEF7-90D3-B1E41F32359E}"/>
          </ac:picMkLst>
        </pc:picChg>
      </pc:sldChg>
      <pc:sldChg chg="modSp add mod">
        <pc:chgData name="Chittaranjan Hens" userId="6fc03958433e8a43" providerId="LiveId" clId="{11ED66B5-4B2D-4396-AB3C-30F8513EAFB6}" dt="2023-01-04T06:34:33.920" v="119" actId="20577"/>
        <pc:sldMkLst>
          <pc:docMk/>
          <pc:sldMk cId="2821836959" sldId="878"/>
        </pc:sldMkLst>
        <pc:spChg chg="mod">
          <ac:chgData name="Chittaranjan Hens" userId="6fc03958433e8a43" providerId="LiveId" clId="{11ED66B5-4B2D-4396-AB3C-30F8513EAFB6}" dt="2023-01-04T06:34:33.920" v="119" actId="20577"/>
          <ac:spMkLst>
            <pc:docMk/>
            <pc:sldMk cId="2821836959" sldId="878"/>
            <ac:spMk id="4" creationId="{C00D0EB9-790E-B736-1577-BC5AAE31686C}"/>
          </ac:spMkLst>
        </pc:spChg>
      </pc:sldChg>
      <pc:sldChg chg="modSp add mod">
        <pc:chgData name="Chittaranjan Hens" userId="6fc03958433e8a43" providerId="LiveId" clId="{11ED66B5-4B2D-4396-AB3C-30F8513EAFB6}" dt="2023-01-04T06:34:31.043" v="118" actId="20577"/>
        <pc:sldMkLst>
          <pc:docMk/>
          <pc:sldMk cId="608443671" sldId="879"/>
        </pc:sldMkLst>
        <pc:spChg chg="mod">
          <ac:chgData name="Chittaranjan Hens" userId="6fc03958433e8a43" providerId="LiveId" clId="{11ED66B5-4B2D-4396-AB3C-30F8513EAFB6}" dt="2023-01-04T06:34:31.043" v="118" actId="20577"/>
          <ac:spMkLst>
            <pc:docMk/>
            <pc:sldMk cId="608443671" sldId="879"/>
            <ac:spMk id="27" creationId="{E78B96A6-026A-981D-743C-30AFEDD2341F}"/>
          </ac:spMkLst>
        </pc:spChg>
      </pc:sldChg>
      <pc:sldChg chg="addSp delSp modSp add del mod modAnim">
        <pc:chgData name="Chittaranjan Hens" userId="6fc03958433e8a43" providerId="LiveId" clId="{11ED66B5-4B2D-4396-AB3C-30F8513EAFB6}" dt="2023-01-04T06:32:03.588" v="69" actId="2696"/>
        <pc:sldMkLst>
          <pc:docMk/>
          <pc:sldMk cId="3685271173" sldId="879"/>
        </pc:sldMkLst>
        <pc:spChg chg="add del mod">
          <ac:chgData name="Chittaranjan Hens" userId="6fc03958433e8a43" providerId="LiveId" clId="{11ED66B5-4B2D-4396-AB3C-30F8513EAFB6}" dt="2023-01-04T06:28:36.424" v="63" actId="478"/>
          <ac:spMkLst>
            <pc:docMk/>
            <pc:sldMk cId="3685271173" sldId="879"/>
            <ac:spMk id="2" creationId="{A9DDB5D7-88A7-13E1-DF48-6457EEAED2B8}"/>
          </ac:spMkLst>
        </pc:spChg>
        <pc:spChg chg="add mod">
          <ac:chgData name="Chittaranjan Hens" userId="6fc03958433e8a43" providerId="LiveId" clId="{11ED66B5-4B2D-4396-AB3C-30F8513EAFB6}" dt="2023-01-04T06:26:31.305" v="45"/>
          <ac:spMkLst>
            <pc:docMk/>
            <pc:sldMk cId="3685271173" sldId="879"/>
            <ac:spMk id="3" creationId="{8C7C0F4F-8B91-87B7-8042-5B30A3D09AD5}"/>
          </ac:spMkLst>
        </pc:spChg>
        <pc:spChg chg="del">
          <ac:chgData name="Chittaranjan Hens" userId="6fc03958433e8a43" providerId="LiveId" clId="{11ED66B5-4B2D-4396-AB3C-30F8513EAFB6}" dt="2023-01-04T06:25:48.646" v="42" actId="478"/>
          <ac:spMkLst>
            <pc:docMk/>
            <pc:sldMk cId="3685271173" sldId="879"/>
            <ac:spMk id="4" creationId="{C00D0EB9-790E-B736-1577-BC5AAE31686C}"/>
          </ac:spMkLst>
        </pc:spChg>
        <pc:spChg chg="del">
          <ac:chgData name="Chittaranjan Hens" userId="6fc03958433e8a43" providerId="LiveId" clId="{11ED66B5-4B2D-4396-AB3C-30F8513EAFB6}" dt="2023-01-04T06:26:07.139" v="44" actId="478"/>
          <ac:spMkLst>
            <pc:docMk/>
            <pc:sldMk cId="3685271173" sldId="879"/>
            <ac:spMk id="5" creationId="{4B94189D-28D9-B4FD-0B3F-0DCE612AE71A}"/>
          </ac:spMkLst>
        </pc:spChg>
        <pc:spChg chg="del">
          <ac:chgData name="Chittaranjan Hens" userId="6fc03958433e8a43" providerId="LiveId" clId="{11ED66B5-4B2D-4396-AB3C-30F8513EAFB6}" dt="2023-01-04T06:26:07.139" v="44" actId="478"/>
          <ac:spMkLst>
            <pc:docMk/>
            <pc:sldMk cId="3685271173" sldId="879"/>
            <ac:spMk id="17" creationId="{3F24E155-47CD-EF81-0725-F5A73CF5D361}"/>
          </ac:spMkLst>
        </pc:spChg>
        <pc:spChg chg="del">
          <ac:chgData name="Chittaranjan Hens" userId="6fc03958433e8a43" providerId="LiveId" clId="{11ED66B5-4B2D-4396-AB3C-30F8513EAFB6}" dt="2023-01-04T06:26:07.139" v="44" actId="478"/>
          <ac:spMkLst>
            <pc:docMk/>
            <pc:sldMk cId="3685271173" sldId="879"/>
            <ac:spMk id="18" creationId="{C6B7219A-E359-39B6-F37B-0DC7382183C5}"/>
          </ac:spMkLst>
        </pc:spChg>
        <pc:spChg chg="add mod">
          <ac:chgData name="Chittaranjan Hens" userId="6fc03958433e8a43" providerId="LiveId" clId="{11ED66B5-4B2D-4396-AB3C-30F8513EAFB6}" dt="2023-01-04T06:27:17.693" v="56" actId="207"/>
          <ac:spMkLst>
            <pc:docMk/>
            <pc:sldMk cId="3685271173" sldId="879"/>
            <ac:spMk id="22" creationId="{E7B55C29-3DD6-185E-16CF-EB398390114F}"/>
          </ac:spMkLst>
        </pc:spChg>
        <pc:spChg chg="add mod">
          <ac:chgData name="Chittaranjan Hens" userId="6fc03958433e8a43" providerId="LiveId" clId="{11ED66B5-4B2D-4396-AB3C-30F8513EAFB6}" dt="2023-01-04T06:27:08.388" v="53" actId="207"/>
          <ac:spMkLst>
            <pc:docMk/>
            <pc:sldMk cId="3685271173" sldId="879"/>
            <ac:spMk id="23" creationId="{5E8FF888-BCB5-9A13-031E-96FF1A780390}"/>
          </ac:spMkLst>
        </pc:spChg>
        <pc:spChg chg="add mod">
          <ac:chgData name="Chittaranjan Hens" userId="6fc03958433e8a43" providerId="LiveId" clId="{11ED66B5-4B2D-4396-AB3C-30F8513EAFB6}" dt="2023-01-04T06:26:31.305" v="45"/>
          <ac:spMkLst>
            <pc:docMk/>
            <pc:sldMk cId="3685271173" sldId="879"/>
            <ac:spMk id="24" creationId="{588FB2C3-2858-F4F4-F548-DF7C8917CCBD}"/>
          </ac:spMkLst>
        </pc:spChg>
        <pc:spChg chg="add mod">
          <ac:chgData name="Chittaranjan Hens" userId="6fc03958433e8a43" providerId="LiveId" clId="{11ED66B5-4B2D-4396-AB3C-30F8513EAFB6}" dt="2023-01-04T06:27:13.125" v="55" actId="1076"/>
          <ac:spMkLst>
            <pc:docMk/>
            <pc:sldMk cId="3685271173" sldId="879"/>
            <ac:spMk id="25" creationId="{C8A20264-1C67-8EAB-F7BF-C906291A2157}"/>
          </ac:spMkLst>
        </pc:spChg>
        <pc:spChg chg="add mod">
          <ac:chgData name="Chittaranjan Hens" userId="6fc03958433e8a43" providerId="LiveId" clId="{11ED66B5-4B2D-4396-AB3C-30F8513EAFB6}" dt="2023-01-04T06:28:37.903" v="64"/>
          <ac:spMkLst>
            <pc:docMk/>
            <pc:sldMk cId="3685271173" sldId="879"/>
            <ac:spMk id="27" creationId="{E78B96A6-026A-981D-743C-30AFEDD2341F}"/>
          </ac:spMkLst>
        </pc:spChg>
        <pc:grpChg chg="del">
          <ac:chgData name="Chittaranjan Hens" userId="6fc03958433e8a43" providerId="LiveId" clId="{11ED66B5-4B2D-4396-AB3C-30F8513EAFB6}" dt="2023-01-04T06:26:07.139" v="44" actId="478"/>
          <ac:grpSpMkLst>
            <pc:docMk/>
            <pc:sldMk cId="3685271173" sldId="879"/>
            <ac:grpSpMk id="6" creationId="{77C139A2-CFD3-8DBF-0D38-73B268D38A82}"/>
          </ac:grpSpMkLst>
        </pc:grpChg>
        <pc:picChg chg="del">
          <ac:chgData name="Chittaranjan Hens" userId="6fc03958433e8a43" providerId="LiveId" clId="{11ED66B5-4B2D-4396-AB3C-30F8513EAFB6}" dt="2023-01-04T06:26:07.139" v="44" actId="478"/>
          <ac:picMkLst>
            <pc:docMk/>
            <pc:sldMk cId="3685271173" sldId="879"/>
            <ac:picMk id="14" creationId="{E68E7E66-5732-DA42-615E-6C7FEF5BF439}"/>
          </ac:picMkLst>
        </pc:picChg>
        <pc:picChg chg="del">
          <ac:chgData name="Chittaranjan Hens" userId="6fc03958433e8a43" providerId="LiveId" clId="{11ED66B5-4B2D-4396-AB3C-30F8513EAFB6}" dt="2023-01-04T06:26:07.139" v="44" actId="478"/>
          <ac:picMkLst>
            <pc:docMk/>
            <pc:sldMk cId="3685271173" sldId="879"/>
            <ac:picMk id="15" creationId="{CEAD1416-5294-4436-9A6F-2F478FD7B819}"/>
          </ac:picMkLst>
        </pc:picChg>
        <pc:picChg chg="del">
          <ac:chgData name="Chittaranjan Hens" userId="6fc03958433e8a43" providerId="LiveId" clId="{11ED66B5-4B2D-4396-AB3C-30F8513EAFB6}" dt="2023-01-04T06:26:07.139" v="44" actId="478"/>
          <ac:picMkLst>
            <pc:docMk/>
            <pc:sldMk cId="3685271173" sldId="879"/>
            <ac:picMk id="16" creationId="{9971A8D4-AD65-C695-8ADA-F6C7717AA55A}"/>
          </ac:picMkLst>
        </pc:picChg>
        <pc:picChg chg="add mod">
          <ac:chgData name="Chittaranjan Hens" userId="6fc03958433e8a43" providerId="LiveId" clId="{11ED66B5-4B2D-4396-AB3C-30F8513EAFB6}" dt="2023-01-04T06:26:31.305" v="45"/>
          <ac:picMkLst>
            <pc:docMk/>
            <pc:sldMk cId="3685271173" sldId="879"/>
            <ac:picMk id="20" creationId="{4C460E9F-AF63-55C8-A444-91AA032017AF}"/>
          </ac:picMkLst>
        </pc:picChg>
        <pc:picChg chg="add mod">
          <ac:chgData name="Chittaranjan Hens" userId="6fc03958433e8a43" providerId="LiveId" clId="{11ED66B5-4B2D-4396-AB3C-30F8513EAFB6}" dt="2023-01-04T06:26:31.305" v="45"/>
          <ac:picMkLst>
            <pc:docMk/>
            <pc:sldMk cId="3685271173" sldId="879"/>
            <ac:picMk id="21" creationId="{D40AE21D-E7AC-D4A0-7280-4F9753F946B0}"/>
          </ac:picMkLst>
        </pc:picChg>
        <pc:picChg chg="add mod">
          <ac:chgData name="Chittaranjan Hens" userId="6fc03958433e8a43" providerId="LiveId" clId="{11ED66B5-4B2D-4396-AB3C-30F8513EAFB6}" dt="2023-01-04T06:26:31.305" v="45"/>
          <ac:picMkLst>
            <pc:docMk/>
            <pc:sldMk cId="3685271173" sldId="879"/>
            <ac:picMk id="26" creationId="{0DA328EE-8631-09F3-40DC-60C048EACBB3}"/>
          </ac:picMkLst>
        </pc:picChg>
      </pc:sldChg>
      <pc:sldChg chg="addSp delSp modSp add mod">
        <pc:chgData name="Chittaranjan Hens" userId="6fc03958433e8a43" providerId="LiveId" clId="{11ED66B5-4B2D-4396-AB3C-30F8513EAFB6}" dt="2023-01-05T04:41:16.881" v="570" actId="478"/>
        <pc:sldMkLst>
          <pc:docMk/>
          <pc:sldMk cId="1462739092" sldId="880"/>
        </pc:sldMkLst>
        <pc:spChg chg="add mod">
          <ac:chgData name="Chittaranjan Hens" userId="6fc03958433e8a43" providerId="LiveId" clId="{11ED66B5-4B2D-4396-AB3C-30F8513EAFB6}" dt="2023-01-04T06:35:19.073" v="145" actId="20577"/>
          <ac:spMkLst>
            <pc:docMk/>
            <pc:sldMk cId="1462739092" sldId="880"/>
            <ac:spMk id="3" creationId="{796B89B0-B7AF-03B3-56A5-EFC3D90EE1FD}"/>
          </ac:spMkLst>
        </pc:spChg>
        <pc:spChg chg="del">
          <ac:chgData name="Chittaranjan Hens" userId="6fc03958433e8a43" providerId="LiveId" clId="{11ED66B5-4B2D-4396-AB3C-30F8513EAFB6}" dt="2023-01-05T04:41:16.881" v="570" actId="478"/>
          <ac:spMkLst>
            <pc:docMk/>
            <pc:sldMk cId="1462739092" sldId="880"/>
            <ac:spMk id="5" creationId="{1EA16D4E-2BCC-A424-6FDE-3CC5C299DD27}"/>
          </ac:spMkLst>
        </pc:spChg>
        <pc:picChg chg="del">
          <ac:chgData name="Chittaranjan Hens" userId="6fc03958433e8a43" providerId="LiveId" clId="{11ED66B5-4B2D-4396-AB3C-30F8513EAFB6}" dt="2023-01-04T06:35:10.894" v="124" actId="478"/>
          <ac:picMkLst>
            <pc:docMk/>
            <pc:sldMk cId="1462739092" sldId="880"/>
            <ac:picMk id="7" creationId="{ED31B3F8-BD9F-F2FC-D284-41CD90A6667A}"/>
          </ac:picMkLst>
        </pc:picChg>
      </pc:sldChg>
      <pc:sldChg chg="delSp modSp add mod">
        <pc:chgData name="Chittaranjan Hens" userId="6fc03958433e8a43" providerId="LiveId" clId="{11ED66B5-4B2D-4396-AB3C-30F8513EAFB6}" dt="2023-01-04T06:39:57.727" v="283" actId="207"/>
        <pc:sldMkLst>
          <pc:docMk/>
          <pc:sldMk cId="611998171" sldId="881"/>
        </pc:sldMkLst>
        <pc:spChg chg="mod">
          <ac:chgData name="Chittaranjan Hens" userId="6fc03958433e8a43" providerId="LiveId" clId="{11ED66B5-4B2D-4396-AB3C-30F8513EAFB6}" dt="2023-01-04T06:39:57.727" v="283" actId="207"/>
          <ac:spMkLst>
            <pc:docMk/>
            <pc:sldMk cId="611998171" sldId="881"/>
            <ac:spMk id="4" creationId="{33B434F3-196D-1261-C0F3-FA3F59E801B8}"/>
          </ac:spMkLst>
        </pc:spChg>
        <pc:spChg chg="del">
          <ac:chgData name="Chittaranjan Hens" userId="6fc03958433e8a43" providerId="LiveId" clId="{11ED66B5-4B2D-4396-AB3C-30F8513EAFB6}" dt="2023-01-04T06:36:56.109" v="151" actId="478"/>
          <ac:spMkLst>
            <pc:docMk/>
            <pc:sldMk cId="611998171" sldId="881"/>
            <ac:spMk id="10" creationId="{DEF0C24B-3D2A-F5D4-D600-650EDA766994}"/>
          </ac:spMkLst>
        </pc:spChg>
        <pc:picChg chg="del">
          <ac:chgData name="Chittaranjan Hens" userId="6fc03958433e8a43" providerId="LiveId" clId="{11ED66B5-4B2D-4396-AB3C-30F8513EAFB6}" dt="2023-01-04T06:36:51.719" v="150" actId="478"/>
          <ac:picMkLst>
            <pc:docMk/>
            <pc:sldMk cId="611998171" sldId="881"/>
            <ac:picMk id="5" creationId="{61B6DE77-D648-64F4-E605-708E79E62334}"/>
          </ac:picMkLst>
        </pc:picChg>
        <pc:picChg chg="del">
          <ac:chgData name="Chittaranjan Hens" userId="6fc03958433e8a43" providerId="LiveId" clId="{11ED66B5-4B2D-4396-AB3C-30F8513EAFB6}" dt="2023-01-04T06:36:57.881" v="153" actId="478"/>
          <ac:picMkLst>
            <pc:docMk/>
            <pc:sldMk cId="611998171" sldId="881"/>
            <ac:picMk id="6" creationId="{9B2DC2EA-4DEA-6BA2-4710-287F4FF743B1}"/>
          </ac:picMkLst>
        </pc:picChg>
        <pc:picChg chg="del">
          <ac:chgData name="Chittaranjan Hens" userId="6fc03958433e8a43" providerId="LiveId" clId="{11ED66B5-4B2D-4396-AB3C-30F8513EAFB6}" dt="2023-01-04T06:36:57.122" v="152" actId="478"/>
          <ac:picMkLst>
            <pc:docMk/>
            <pc:sldMk cId="611998171" sldId="881"/>
            <ac:picMk id="8" creationId="{9AC8220B-9913-6BB0-85E5-A454247602A1}"/>
          </ac:picMkLst>
        </pc:picChg>
        <pc:picChg chg="del">
          <ac:chgData name="Chittaranjan Hens" userId="6fc03958433e8a43" providerId="LiveId" clId="{11ED66B5-4B2D-4396-AB3C-30F8513EAFB6}" dt="2023-01-04T06:36:58.396" v="154" actId="478"/>
          <ac:picMkLst>
            <pc:docMk/>
            <pc:sldMk cId="611998171" sldId="881"/>
            <ac:picMk id="2050" creationId="{DBFC5B74-6C1E-5085-2C99-37A9B2BBFCBB}"/>
          </ac:picMkLst>
        </pc:picChg>
      </pc:sldChg>
      <pc:sldChg chg="addSp delSp modSp add mod delAnim">
        <pc:chgData name="Chittaranjan Hens" userId="6fc03958433e8a43" providerId="LiveId" clId="{11ED66B5-4B2D-4396-AB3C-30F8513EAFB6}" dt="2023-01-05T05:21:09.215" v="574" actId="1076"/>
        <pc:sldMkLst>
          <pc:docMk/>
          <pc:sldMk cId="1234758905" sldId="882"/>
        </pc:sldMkLst>
        <pc:spChg chg="del">
          <ac:chgData name="Chittaranjan Hens" userId="6fc03958433e8a43" providerId="LiveId" clId="{11ED66B5-4B2D-4396-AB3C-30F8513EAFB6}" dt="2023-01-04T06:48:15.989" v="312" actId="478"/>
          <ac:spMkLst>
            <pc:docMk/>
            <pc:sldMk cId="1234758905" sldId="882"/>
            <ac:spMk id="4" creationId="{61C7BB37-4B7A-813A-4610-4DACA7D9AA3E}"/>
          </ac:spMkLst>
        </pc:spChg>
        <pc:spChg chg="del">
          <ac:chgData name="Chittaranjan Hens" userId="6fc03958433e8a43" providerId="LiveId" clId="{11ED66B5-4B2D-4396-AB3C-30F8513EAFB6}" dt="2023-01-04T06:48:24.091" v="317" actId="478"/>
          <ac:spMkLst>
            <pc:docMk/>
            <pc:sldMk cId="1234758905" sldId="882"/>
            <ac:spMk id="6" creationId="{A743A63E-E805-E651-DF4D-43D3E3593722}"/>
          </ac:spMkLst>
        </pc:spChg>
        <pc:picChg chg="add del">
          <ac:chgData name="Chittaranjan Hens" userId="6fc03958433e8a43" providerId="LiveId" clId="{11ED66B5-4B2D-4396-AB3C-30F8513EAFB6}" dt="2023-01-04T06:48:22.204" v="316" actId="478"/>
          <ac:picMkLst>
            <pc:docMk/>
            <pc:sldMk cId="1234758905" sldId="882"/>
            <ac:picMk id="2" creationId="{7A203178-FCD0-FE85-57F7-D010564135A5}"/>
          </ac:picMkLst>
        </pc:picChg>
        <pc:picChg chg="add mod">
          <ac:chgData name="Chittaranjan Hens" userId="6fc03958433e8a43" providerId="LiveId" clId="{11ED66B5-4B2D-4396-AB3C-30F8513EAFB6}" dt="2023-01-05T05:21:09.215" v="574" actId="1076"/>
          <ac:picMkLst>
            <pc:docMk/>
            <pc:sldMk cId="1234758905" sldId="882"/>
            <ac:picMk id="5" creationId="{A0F1A2DB-E3E4-3EBD-6DF2-59BDCF2C1514}"/>
          </ac:picMkLst>
        </pc:picChg>
      </pc:sldChg>
      <pc:sldChg chg="modSp add">
        <pc:chgData name="Chittaranjan Hens" userId="6fc03958433e8a43" providerId="LiveId" clId="{11ED66B5-4B2D-4396-AB3C-30F8513EAFB6}" dt="2023-01-05T03:59:02.610" v="569" actId="207"/>
        <pc:sldMkLst>
          <pc:docMk/>
          <pc:sldMk cId="411371020" sldId="883"/>
        </pc:sldMkLst>
        <pc:spChg chg="mod">
          <ac:chgData name="Chittaranjan Hens" userId="6fc03958433e8a43" providerId="LiveId" clId="{11ED66B5-4B2D-4396-AB3C-30F8513EAFB6}" dt="2023-01-05T03:59:02.610" v="569" actId="207"/>
          <ac:spMkLst>
            <pc:docMk/>
            <pc:sldMk cId="411371020" sldId="883"/>
            <ac:spMk id="5" creationId="{0369D0A2-62DD-854F-EDC4-CB45762EBF05}"/>
          </ac:spMkLst>
        </pc:spChg>
      </pc:sldChg>
      <pc:sldChg chg="add">
        <pc:chgData name="Chittaranjan Hens" userId="6fc03958433e8a43" providerId="LiveId" clId="{11ED66B5-4B2D-4396-AB3C-30F8513EAFB6}" dt="2023-01-07T10:07:25.941" v="623"/>
        <pc:sldMkLst>
          <pc:docMk/>
          <pc:sldMk cId="3463383370" sldId="884"/>
        </pc:sldMkLst>
      </pc:sldChg>
    </pc:docChg>
  </pc:docChgLst>
  <pc:docChgLst>
    <pc:chgData name="Chittaranjan Hens" userId="6fc03958433e8a43" providerId="LiveId" clId="{9161D975-6082-45FB-8DD2-D5C3844F2B22}"/>
    <pc:docChg chg="undo redo custSel addSld delSld modSld sldOrd">
      <pc:chgData name="Chittaranjan Hens" userId="6fc03958433e8a43" providerId="LiveId" clId="{9161D975-6082-45FB-8DD2-D5C3844F2B22}" dt="2023-01-02T10:57:56.218" v="2523" actId="20577"/>
      <pc:docMkLst>
        <pc:docMk/>
      </pc:docMkLst>
      <pc:sldChg chg="addSp modSp add mod">
        <pc:chgData name="Chittaranjan Hens" userId="6fc03958433e8a43" providerId="LiveId" clId="{9161D975-6082-45FB-8DD2-D5C3844F2B22}" dt="2022-12-31T11:28:33.098" v="855" actId="207"/>
        <pc:sldMkLst>
          <pc:docMk/>
          <pc:sldMk cId="0" sldId="256"/>
        </pc:sldMkLst>
        <pc:spChg chg="mod">
          <ac:chgData name="Chittaranjan Hens" userId="6fc03958433e8a43" providerId="LiveId" clId="{9161D975-6082-45FB-8DD2-D5C3844F2B22}" dt="2022-12-31T11:28:08.296" v="849" actId="207"/>
          <ac:spMkLst>
            <pc:docMk/>
            <pc:sldMk cId="0" sldId="256"/>
            <ac:spMk id="5" creationId="{00000000-0000-0000-0000-000000000000}"/>
          </ac:spMkLst>
        </pc:spChg>
        <pc:spChg chg="mod">
          <ac:chgData name="Chittaranjan Hens" userId="6fc03958433e8a43" providerId="LiveId" clId="{9161D975-6082-45FB-8DD2-D5C3844F2B22}" dt="2022-12-31T11:28:33.098" v="855" actId="207"/>
          <ac:spMkLst>
            <pc:docMk/>
            <pc:sldMk cId="0" sldId="256"/>
            <ac:spMk id="6" creationId="{00000000-0000-0000-0000-000000000000}"/>
          </ac:spMkLst>
        </pc:spChg>
        <pc:spChg chg="mod">
          <ac:chgData name="Chittaranjan Hens" userId="6fc03958433e8a43" providerId="LiveId" clId="{9161D975-6082-45FB-8DD2-D5C3844F2B22}" dt="2022-12-31T11:28:27.259" v="853" actId="207"/>
          <ac:spMkLst>
            <pc:docMk/>
            <pc:sldMk cId="0" sldId="256"/>
            <ac:spMk id="8" creationId="{00000000-0000-0000-0000-000000000000}"/>
          </ac:spMkLst>
        </pc:spChg>
        <pc:spChg chg="mod">
          <ac:chgData name="Chittaranjan Hens" userId="6fc03958433e8a43" providerId="LiveId" clId="{9161D975-6082-45FB-8DD2-D5C3844F2B22}" dt="2022-12-31T07:54:33.820" v="698" actId="14100"/>
          <ac:spMkLst>
            <pc:docMk/>
            <pc:sldMk cId="0" sldId="256"/>
            <ac:spMk id="9" creationId="{00000000-0000-0000-0000-000000000000}"/>
          </ac:spMkLst>
        </pc:spChg>
        <pc:spChg chg="mod">
          <ac:chgData name="Chittaranjan Hens" userId="6fc03958433e8a43" providerId="LiveId" clId="{9161D975-6082-45FB-8DD2-D5C3844F2B22}" dt="2022-12-31T07:54:31.327" v="697" actId="14100"/>
          <ac:spMkLst>
            <pc:docMk/>
            <pc:sldMk cId="0" sldId="256"/>
            <ac:spMk id="10" creationId="{00000000-0000-0000-0000-000000000000}"/>
          </ac:spMkLst>
        </pc:spChg>
        <pc:spChg chg="mod">
          <ac:chgData name="Chittaranjan Hens" userId="6fc03958433e8a43" providerId="LiveId" clId="{9161D975-6082-45FB-8DD2-D5C3844F2B22}" dt="2022-12-31T07:54:36.312" v="699" actId="14100"/>
          <ac:spMkLst>
            <pc:docMk/>
            <pc:sldMk cId="0" sldId="256"/>
            <ac:spMk id="11" creationId="{00000000-0000-0000-0000-000000000000}"/>
          </ac:spMkLst>
        </pc:spChg>
        <pc:picChg chg="add mod ord">
          <ac:chgData name="Chittaranjan Hens" userId="6fc03958433e8a43" providerId="LiveId" clId="{9161D975-6082-45FB-8DD2-D5C3844F2B22}" dt="2022-12-31T07:23:43.885" v="633" actId="1440"/>
          <ac:picMkLst>
            <pc:docMk/>
            <pc:sldMk cId="0" sldId="256"/>
            <ac:picMk id="2" creationId="{8C95169C-D376-E2F9-3A36-CA1A06FB5B9B}"/>
          </ac:picMkLst>
        </pc:picChg>
      </pc:sldChg>
      <pc:sldChg chg="del">
        <pc:chgData name="Chittaranjan Hens" userId="6fc03958433e8a43" providerId="LiveId" clId="{9161D975-6082-45FB-8DD2-D5C3844F2B22}" dt="2022-12-31T05:38:24.538" v="105" actId="47"/>
        <pc:sldMkLst>
          <pc:docMk/>
          <pc:sldMk cId="2403524571" sldId="256"/>
        </pc:sldMkLst>
      </pc:sldChg>
      <pc:sldChg chg="addSp delSp modSp add mod">
        <pc:chgData name="Chittaranjan Hens" userId="6fc03958433e8a43" providerId="LiveId" clId="{9161D975-6082-45FB-8DD2-D5C3844F2B22}" dt="2022-12-31T11:28:53.763" v="861" actId="207"/>
        <pc:sldMkLst>
          <pc:docMk/>
          <pc:sldMk cId="0" sldId="257"/>
        </pc:sldMkLst>
        <pc:spChg chg="add del mod">
          <ac:chgData name="Chittaranjan Hens" userId="6fc03958433e8a43" providerId="LiveId" clId="{9161D975-6082-45FB-8DD2-D5C3844F2B22}" dt="2022-12-31T11:28:46.117" v="858" actId="478"/>
          <ac:spMkLst>
            <pc:docMk/>
            <pc:sldMk cId="0" sldId="257"/>
            <ac:spMk id="2" creationId="{49222CE2-27FE-9C59-25E9-CACD8CBDF801}"/>
          </ac:spMkLst>
        </pc:spChg>
        <pc:spChg chg="add mod">
          <ac:chgData name="Chittaranjan Hens" userId="6fc03958433e8a43" providerId="LiveId" clId="{9161D975-6082-45FB-8DD2-D5C3844F2B22}" dt="2022-12-31T07:27:16.298" v="675" actId="1076"/>
          <ac:spMkLst>
            <pc:docMk/>
            <pc:sldMk cId="0" sldId="257"/>
            <ac:spMk id="3" creationId="{29C32193-95D2-24C0-E494-1EA0B3ED16E3}"/>
          </ac:spMkLst>
        </pc:spChg>
        <pc:spChg chg="del">
          <ac:chgData name="Chittaranjan Hens" userId="6fc03958433e8a43" providerId="LiveId" clId="{9161D975-6082-45FB-8DD2-D5C3844F2B22}" dt="2022-12-31T07:24:57.200" v="645" actId="478"/>
          <ac:spMkLst>
            <pc:docMk/>
            <pc:sldMk cId="0" sldId="257"/>
            <ac:spMk id="5" creationId="{00000000-0000-0000-0000-000000000000}"/>
          </ac:spMkLst>
        </pc:spChg>
        <pc:spChg chg="add mod">
          <ac:chgData name="Chittaranjan Hens" userId="6fc03958433e8a43" providerId="LiveId" clId="{9161D975-6082-45FB-8DD2-D5C3844F2B22}" dt="2022-12-31T11:28:46.978" v="859"/>
          <ac:spMkLst>
            <pc:docMk/>
            <pc:sldMk cId="0" sldId="257"/>
            <ac:spMk id="5" creationId="{18AD750F-D999-0AC6-E05D-980FA49CEEA7}"/>
          </ac:spMkLst>
        </pc:spChg>
        <pc:spChg chg="mod">
          <ac:chgData name="Chittaranjan Hens" userId="6fc03958433e8a43" providerId="LiveId" clId="{9161D975-6082-45FB-8DD2-D5C3844F2B22}" dt="2022-12-31T11:28:53.763" v="861" actId="207"/>
          <ac:spMkLst>
            <pc:docMk/>
            <pc:sldMk cId="0" sldId="257"/>
            <ac:spMk id="6" creationId="{00000000-0000-0000-0000-000000000000}"/>
          </ac:spMkLst>
        </pc:spChg>
        <pc:spChg chg="del">
          <ac:chgData name="Chittaranjan Hens" userId="6fc03958433e8a43" providerId="LiveId" clId="{9161D975-6082-45FB-8DD2-D5C3844F2B22}" dt="2022-12-31T07:27:10.866" v="673" actId="478"/>
          <ac:spMkLst>
            <pc:docMk/>
            <pc:sldMk cId="0" sldId="257"/>
            <ac:spMk id="10" creationId="{00000000-0000-0000-0000-000000000000}"/>
          </ac:spMkLst>
        </pc:spChg>
        <pc:picChg chg="add mod ord">
          <ac:chgData name="Chittaranjan Hens" userId="6fc03958433e8a43" providerId="LiveId" clId="{9161D975-6082-45FB-8DD2-D5C3844F2B22}" dt="2022-12-31T07:27:24.615" v="677" actId="167"/>
          <ac:picMkLst>
            <pc:docMk/>
            <pc:sldMk cId="0" sldId="257"/>
            <ac:picMk id="4" creationId="{68629E23-1B39-4B35-C8D2-8B55280C2A55}"/>
          </ac:picMkLst>
        </pc:picChg>
      </pc:sldChg>
      <pc:sldChg chg="del">
        <pc:chgData name="Chittaranjan Hens" userId="6fc03958433e8a43" providerId="LiveId" clId="{9161D975-6082-45FB-8DD2-D5C3844F2B22}" dt="2022-12-31T05:38:28.047" v="114" actId="47"/>
        <pc:sldMkLst>
          <pc:docMk/>
          <pc:sldMk cId="1218728801" sldId="257"/>
        </pc:sldMkLst>
      </pc:sldChg>
      <pc:sldChg chg="addSp modSp add mod">
        <pc:chgData name="Chittaranjan Hens" userId="6fc03958433e8a43" providerId="LiveId" clId="{9161D975-6082-45FB-8DD2-D5C3844F2B22}" dt="2022-12-31T07:22:54.239" v="629" actId="207"/>
        <pc:sldMkLst>
          <pc:docMk/>
          <pc:sldMk cId="2299753387" sldId="258"/>
        </pc:sldMkLst>
        <pc:spChg chg="mod">
          <ac:chgData name="Chittaranjan Hens" userId="6fc03958433e8a43" providerId="LiveId" clId="{9161D975-6082-45FB-8DD2-D5C3844F2B22}" dt="2022-12-31T06:07:09.736" v="366" actId="207"/>
          <ac:spMkLst>
            <pc:docMk/>
            <pc:sldMk cId="2299753387" sldId="258"/>
            <ac:spMk id="3" creationId="{D830C5B6-F092-0F00-B348-96DD5D855D04}"/>
          </ac:spMkLst>
        </pc:spChg>
        <pc:graphicFrameChg chg="mod modGraphic">
          <ac:chgData name="Chittaranjan Hens" userId="6fc03958433e8a43" providerId="LiveId" clId="{9161D975-6082-45FB-8DD2-D5C3844F2B22}" dt="2022-12-31T07:22:54.239" v="629" actId="207"/>
          <ac:graphicFrameMkLst>
            <pc:docMk/>
            <pc:sldMk cId="2299753387" sldId="258"/>
            <ac:graphicFrameMk id="2" creationId="{50CADF4C-F48E-C305-6336-AC8F3323D50C}"/>
          </ac:graphicFrameMkLst>
        </pc:graphicFrameChg>
        <pc:picChg chg="add mod ord">
          <ac:chgData name="Chittaranjan Hens" userId="6fc03958433e8a43" providerId="LiveId" clId="{9161D975-6082-45FB-8DD2-D5C3844F2B22}" dt="2022-12-31T06:06:58.372" v="363" actId="167"/>
          <ac:picMkLst>
            <pc:docMk/>
            <pc:sldMk cId="2299753387" sldId="258"/>
            <ac:picMk id="4" creationId="{76B40200-B462-9C74-081C-3FEDC3A20A38}"/>
          </ac:picMkLst>
        </pc:picChg>
      </pc:sldChg>
      <pc:sldChg chg="del">
        <pc:chgData name="Chittaranjan Hens" userId="6fc03958433e8a43" providerId="LiveId" clId="{9161D975-6082-45FB-8DD2-D5C3844F2B22}" dt="2022-12-31T05:38:29.729" v="119" actId="47"/>
        <pc:sldMkLst>
          <pc:docMk/>
          <pc:sldMk cId="1202820242" sldId="259"/>
        </pc:sldMkLst>
      </pc:sldChg>
      <pc:sldChg chg="addSp modSp add mod">
        <pc:chgData name="Chittaranjan Hens" userId="6fc03958433e8a43" providerId="LiveId" clId="{9161D975-6082-45FB-8DD2-D5C3844F2B22}" dt="2023-01-02T04:09:20.552" v="1891" actId="403"/>
        <pc:sldMkLst>
          <pc:docMk/>
          <pc:sldMk cId="2299628982" sldId="259"/>
        </pc:sldMkLst>
        <pc:spChg chg="mod">
          <ac:chgData name="Chittaranjan Hens" userId="6fc03958433e8a43" providerId="LiveId" clId="{9161D975-6082-45FB-8DD2-D5C3844F2B22}" dt="2022-12-31T07:22:34.275" v="625" actId="5793"/>
          <ac:spMkLst>
            <pc:docMk/>
            <pc:sldMk cId="2299628982" sldId="259"/>
            <ac:spMk id="6" creationId="{87C9197E-AEFA-5A32-2ED3-DF0AC5510E13}"/>
          </ac:spMkLst>
        </pc:spChg>
        <pc:spChg chg="mod">
          <ac:chgData name="Chittaranjan Hens" userId="6fc03958433e8a43" providerId="LiveId" clId="{9161D975-6082-45FB-8DD2-D5C3844F2B22}" dt="2022-12-31T07:22:41.107" v="627" actId="207"/>
          <ac:spMkLst>
            <pc:docMk/>
            <pc:sldMk cId="2299628982" sldId="259"/>
            <ac:spMk id="8" creationId="{ED8F6C16-C9D2-3B96-FEB3-15D4AEA66B78}"/>
          </ac:spMkLst>
        </pc:spChg>
        <pc:spChg chg="mod">
          <ac:chgData name="Chittaranjan Hens" userId="6fc03958433e8a43" providerId="LiveId" clId="{9161D975-6082-45FB-8DD2-D5C3844F2B22}" dt="2022-12-31T06:09:46.455" v="399" actId="207"/>
          <ac:spMkLst>
            <pc:docMk/>
            <pc:sldMk cId="2299628982" sldId="259"/>
            <ac:spMk id="12" creationId="{6A60CE54-6DFB-E5B0-633E-E698861E3FC1}"/>
          </ac:spMkLst>
        </pc:spChg>
        <pc:graphicFrameChg chg="mod modGraphic">
          <ac:chgData name="Chittaranjan Hens" userId="6fc03958433e8a43" providerId="LiveId" clId="{9161D975-6082-45FB-8DD2-D5C3844F2B22}" dt="2023-01-02T04:09:20.552" v="1891" actId="403"/>
          <ac:graphicFrameMkLst>
            <pc:docMk/>
            <pc:sldMk cId="2299628982" sldId="259"/>
            <ac:graphicFrameMk id="27" creationId="{DDD9C767-6A40-89E7-4D8E-CE3DD1E40556}"/>
          </ac:graphicFrameMkLst>
        </pc:graphicFrameChg>
        <pc:picChg chg="add mod ord">
          <ac:chgData name="Chittaranjan Hens" userId="6fc03958433e8a43" providerId="LiveId" clId="{9161D975-6082-45FB-8DD2-D5C3844F2B22}" dt="2022-12-31T06:06:43.609" v="359" actId="167"/>
          <ac:picMkLst>
            <pc:docMk/>
            <pc:sldMk cId="2299628982" sldId="259"/>
            <ac:picMk id="2" creationId="{1494B66B-F91E-C52F-3634-C514F058EB7A}"/>
          </ac:picMkLst>
        </pc:picChg>
      </pc:sldChg>
      <pc:sldChg chg="addSp delSp modSp add mod">
        <pc:chgData name="Chittaranjan Hens" userId="6fc03958433e8a43" providerId="LiveId" clId="{9161D975-6082-45FB-8DD2-D5C3844F2B22}" dt="2022-12-31T11:29:19.084" v="867" actId="1076"/>
        <pc:sldMkLst>
          <pc:docMk/>
          <pc:sldMk cId="0" sldId="261"/>
        </pc:sldMkLst>
        <pc:spChg chg="add mod">
          <ac:chgData name="Chittaranjan Hens" userId="6fc03958433e8a43" providerId="LiveId" clId="{9161D975-6082-45FB-8DD2-D5C3844F2B22}" dt="2022-12-31T11:29:13.386" v="865" actId="1076"/>
          <ac:spMkLst>
            <pc:docMk/>
            <pc:sldMk cId="0" sldId="261"/>
            <ac:spMk id="3" creationId="{4E446FFA-A926-03F2-E0CC-D4789F85BB87}"/>
          </ac:spMkLst>
        </pc:spChg>
        <pc:spChg chg="del">
          <ac:chgData name="Chittaranjan Hens" userId="6fc03958433e8a43" providerId="LiveId" clId="{9161D975-6082-45FB-8DD2-D5C3844F2B22}" dt="2022-12-31T11:29:09.816" v="863" actId="478"/>
          <ac:spMkLst>
            <pc:docMk/>
            <pc:sldMk cId="0" sldId="261"/>
            <ac:spMk id="5" creationId="{00000000-0000-0000-0000-000000000000}"/>
          </ac:spMkLst>
        </pc:spChg>
        <pc:spChg chg="mod">
          <ac:chgData name="Chittaranjan Hens" userId="6fc03958433e8a43" providerId="LiveId" clId="{9161D975-6082-45FB-8DD2-D5C3844F2B22}" dt="2022-12-31T11:29:16.145" v="866" actId="1076"/>
          <ac:spMkLst>
            <pc:docMk/>
            <pc:sldMk cId="0" sldId="261"/>
            <ac:spMk id="7" creationId="{00000000-0000-0000-0000-000000000000}"/>
          </ac:spMkLst>
        </pc:spChg>
        <pc:spChg chg="mod">
          <ac:chgData name="Chittaranjan Hens" userId="6fc03958433e8a43" providerId="LiveId" clId="{9161D975-6082-45FB-8DD2-D5C3844F2B22}" dt="2022-12-31T11:29:19.084" v="867" actId="1076"/>
          <ac:spMkLst>
            <pc:docMk/>
            <pc:sldMk cId="0" sldId="261"/>
            <ac:spMk id="8" creationId="{00000000-0000-0000-0000-000000000000}"/>
          </ac:spMkLst>
        </pc:spChg>
        <pc:picChg chg="add mod ord">
          <ac:chgData name="Chittaranjan Hens" userId="6fc03958433e8a43" providerId="LiveId" clId="{9161D975-6082-45FB-8DD2-D5C3844F2B22}" dt="2022-12-31T07:27:49.910" v="684" actId="167"/>
          <ac:picMkLst>
            <pc:docMk/>
            <pc:sldMk cId="0" sldId="261"/>
            <ac:picMk id="2" creationId="{0B3E2E61-D2DD-7EC0-B4E3-1E792473A5DC}"/>
          </ac:picMkLst>
        </pc:picChg>
      </pc:sldChg>
      <pc:sldChg chg="del">
        <pc:chgData name="Chittaranjan Hens" userId="6fc03958433e8a43" providerId="LiveId" clId="{9161D975-6082-45FB-8DD2-D5C3844F2B22}" dt="2022-12-31T05:38:28.342" v="115" actId="47"/>
        <pc:sldMkLst>
          <pc:docMk/>
          <pc:sldMk cId="3081035681" sldId="261"/>
        </pc:sldMkLst>
      </pc:sldChg>
      <pc:sldChg chg="addSp modSp add mod">
        <pc:chgData name="Chittaranjan Hens" userId="6fc03958433e8a43" providerId="LiveId" clId="{9161D975-6082-45FB-8DD2-D5C3844F2B22}" dt="2022-12-31T11:29:25.832" v="868" actId="207"/>
        <pc:sldMkLst>
          <pc:docMk/>
          <pc:sldMk cId="0" sldId="262"/>
        </pc:sldMkLst>
        <pc:picChg chg="add mod ord">
          <ac:chgData name="Chittaranjan Hens" userId="6fc03958433e8a43" providerId="LiveId" clId="{9161D975-6082-45FB-8DD2-D5C3844F2B22}" dt="2022-12-31T07:53:04.749" v="691" actId="167"/>
          <ac:picMkLst>
            <pc:docMk/>
            <pc:sldMk cId="0" sldId="262"/>
            <ac:picMk id="2" creationId="{4F4C369E-A89F-F3F2-8965-5CEA8A3538DB}"/>
          </ac:picMkLst>
        </pc:picChg>
        <pc:picChg chg="mod">
          <ac:chgData name="Chittaranjan Hens" userId="6fc03958433e8a43" providerId="LiveId" clId="{9161D975-6082-45FB-8DD2-D5C3844F2B22}" dt="2022-12-31T11:29:25.832" v="868" actId="207"/>
          <ac:picMkLst>
            <pc:docMk/>
            <pc:sldMk cId="0" sldId="262"/>
            <ac:picMk id="3075" creationId="{00000000-0000-0000-0000-000000000000}"/>
          </ac:picMkLst>
        </pc:picChg>
      </pc:sldChg>
      <pc:sldChg chg="del">
        <pc:chgData name="Chittaranjan Hens" userId="6fc03958433e8a43" providerId="LiveId" clId="{9161D975-6082-45FB-8DD2-D5C3844F2B22}" dt="2022-12-31T05:38:24.896" v="107" actId="47"/>
        <pc:sldMkLst>
          <pc:docMk/>
          <pc:sldMk cId="861381034" sldId="262"/>
        </pc:sldMkLst>
      </pc:sldChg>
      <pc:sldChg chg="del">
        <pc:chgData name="Chittaranjan Hens" userId="6fc03958433e8a43" providerId="LiveId" clId="{9161D975-6082-45FB-8DD2-D5C3844F2B22}" dt="2022-12-31T05:38:24.138" v="103" actId="47"/>
        <pc:sldMkLst>
          <pc:docMk/>
          <pc:sldMk cId="263065627" sldId="263"/>
        </pc:sldMkLst>
      </pc:sldChg>
      <pc:sldChg chg="del">
        <pc:chgData name="Chittaranjan Hens" userId="6fc03958433e8a43" providerId="LiveId" clId="{9161D975-6082-45FB-8DD2-D5C3844F2B22}" dt="2022-12-31T05:38:25.378" v="108" actId="47"/>
        <pc:sldMkLst>
          <pc:docMk/>
          <pc:sldMk cId="1102281606" sldId="264"/>
        </pc:sldMkLst>
      </pc:sldChg>
      <pc:sldChg chg="del">
        <pc:chgData name="Chittaranjan Hens" userId="6fc03958433e8a43" providerId="LiveId" clId="{9161D975-6082-45FB-8DD2-D5C3844F2B22}" dt="2022-12-31T05:38:23.787" v="102" actId="47"/>
        <pc:sldMkLst>
          <pc:docMk/>
          <pc:sldMk cId="1750891610" sldId="265"/>
        </pc:sldMkLst>
      </pc:sldChg>
      <pc:sldChg chg="del">
        <pc:chgData name="Chittaranjan Hens" userId="6fc03958433e8a43" providerId="LiveId" clId="{9161D975-6082-45FB-8DD2-D5C3844F2B22}" dt="2022-12-31T05:38:26.430" v="110" actId="47"/>
        <pc:sldMkLst>
          <pc:docMk/>
          <pc:sldMk cId="4277539930" sldId="266"/>
        </pc:sldMkLst>
      </pc:sldChg>
      <pc:sldChg chg="del">
        <pc:chgData name="Chittaranjan Hens" userId="6fc03958433e8a43" providerId="LiveId" clId="{9161D975-6082-45FB-8DD2-D5C3844F2B22}" dt="2022-12-31T05:38:26.063" v="109" actId="47"/>
        <pc:sldMkLst>
          <pc:docMk/>
          <pc:sldMk cId="3357699764" sldId="267"/>
        </pc:sldMkLst>
      </pc:sldChg>
      <pc:sldChg chg="del">
        <pc:chgData name="Chittaranjan Hens" userId="6fc03958433e8a43" providerId="LiveId" clId="{9161D975-6082-45FB-8DD2-D5C3844F2B22}" dt="2022-12-31T05:38:27.171" v="112" actId="47"/>
        <pc:sldMkLst>
          <pc:docMk/>
          <pc:sldMk cId="1375822632" sldId="268"/>
        </pc:sldMkLst>
      </pc:sldChg>
      <pc:sldChg chg="del">
        <pc:chgData name="Chittaranjan Hens" userId="6fc03958433e8a43" providerId="LiveId" clId="{9161D975-6082-45FB-8DD2-D5C3844F2B22}" dt="2022-12-31T05:38:24.708" v="106" actId="47"/>
        <pc:sldMkLst>
          <pc:docMk/>
          <pc:sldMk cId="1913048894" sldId="269"/>
        </pc:sldMkLst>
      </pc:sldChg>
      <pc:sldChg chg="del">
        <pc:chgData name="Chittaranjan Hens" userId="6fc03958433e8a43" providerId="LiveId" clId="{9161D975-6082-45FB-8DD2-D5C3844F2B22}" dt="2022-12-31T05:38:24.357" v="104" actId="47"/>
        <pc:sldMkLst>
          <pc:docMk/>
          <pc:sldMk cId="725947379" sldId="270"/>
        </pc:sldMkLst>
      </pc:sldChg>
      <pc:sldChg chg="del">
        <pc:chgData name="Chittaranjan Hens" userId="6fc03958433e8a43" providerId="LiveId" clId="{9161D975-6082-45FB-8DD2-D5C3844F2B22}" dt="2022-12-31T05:38:28.714" v="116" actId="47"/>
        <pc:sldMkLst>
          <pc:docMk/>
          <pc:sldMk cId="2551970589" sldId="271"/>
        </pc:sldMkLst>
      </pc:sldChg>
      <pc:sldChg chg="del">
        <pc:chgData name="Chittaranjan Hens" userId="6fc03958433e8a43" providerId="LiveId" clId="{9161D975-6082-45FB-8DD2-D5C3844F2B22}" dt="2022-12-31T05:38:26.685" v="111" actId="47"/>
        <pc:sldMkLst>
          <pc:docMk/>
          <pc:sldMk cId="319943702" sldId="272"/>
        </pc:sldMkLst>
      </pc:sldChg>
      <pc:sldChg chg="del">
        <pc:chgData name="Chittaranjan Hens" userId="6fc03958433e8a43" providerId="LiveId" clId="{9161D975-6082-45FB-8DD2-D5C3844F2B22}" dt="2022-12-31T05:38:27.596" v="113" actId="47"/>
        <pc:sldMkLst>
          <pc:docMk/>
          <pc:sldMk cId="1450436822" sldId="273"/>
        </pc:sldMkLst>
      </pc:sldChg>
      <pc:sldChg chg="del">
        <pc:chgData name="Chittaranjan Hens" userId="6fc03958433e8a43" providerId="LiveId" clId="{9161D975-6082-45FB-8DD2-D5C3844F2B22}" dt="2022-12-31T05:38:29.934" v="120" actId="47"/>
        <pc:sldMkLst>
          <pc:docMk/>
          <pc:sldMk cId="3955253202" sldId="274"/>
        </pc:sldMkLst>
      </pc:sldChg>
      <pc:sldChg chg="del">
        <pc:chgData name="Chittaranjan Hens" userId="6fc03958433e8a43" providerId="LiveId" clId="{9161D975-6082-45FB-8DD2-D5C3844F2B22}" dt="2022-12-31T05:38:30.305" v="121" actId="47"/>
        <pc:sldMkLst>
          <pc:docMk/>
          <pc:sldMk cId="3705035203" sldId="275"/>
        </pc:sldMkLst>
      </pc:sldChg>
      <pc:sldChg chg="del">
        <pc:chgData name="Chittaranjan Hens" userId="6fc03958433e8a43" providerId="LiveId" clId="{9161D975-6082-45FB-8DD2-D5C3844F2B22}" dt="2022-12-31T05:38:31.055" v="123" actId="47"/>
        <pc:sldMkLst>
          <pc:docMk/>
          <pc:sldMk cId="106760763" sldId="277"/>
        </pc:sldMkLst>
      </pc:sldChg>
      <pc:sldChg chg="del">
        <pc:chgData name="Chittaranjan Hens" userId="6fc03958433e8a43" providerId="LiveId" clId="{9161D975-6082-45FB-8DD2-D5C3844F2B22}" dt="2022-12-31T05:38:29.347" v="118" actId="47"/>
        <pc:sldMkLst>
          <pc:docMk/>
          <pc:sldMk cId="322152922" sldId="278"/>
        </pc:sldMkLst>
      </pc:sldChg>
      <pc:sldChg chg="del">
        <pc:chgData name="Chittaranjan Hens" userId="6fc03958433e8a43" providerId="LiveId" clId="{9161D975-6082-45FB-8DD2-D5C3844F2B22}" dt="2022-12-31T05:38:30.498" v="122" actId="47"/>
        <pc:sldMkLst>
          <pc:docMk/>
          <pc:sldMk cId="2770076433" sldId="279"/>
        </pc:sldMkLst>
      </pc:sldChg>
      <pc:sldChg chg="del">
        <pc:chgData name="Chittaranjan Hens" userId="6fc03958433e8a43" providerId="LiveId" clId="{9161D975-6082-45FB-8DD2-D5C3844F2B22}" dt="2022-12-31T05:38:28.925" v="117" actId="47"/>
        <pc:sldMkLst>
          <pc:docMk/>
          <pc:sldMk cId="2492080926" sldId="280"/>
        </pc:sldMkLst>
      </pc:sldChg>
      <pc:sldChg chg="del">
        <pc:chgData name="Chittaranjan Hens" userId="6fc03958433e8a43" providerId="LiveId" clId="{9161D975-6082-45FB-8DD2-D5C3844F2B22}" dt="2022-12-31T05:38:31.621" v="124" actId="47"/>
        <pc:sldMkLst>
          <pc:docMk/>
          <pc:sldMk cId="1815916369" sldId="281"/>
        </pc:sldMkLst>
      </pc:sldChg>
      <pc:sldChg chg="modSp mod">
        <pc:chgData name="Chittaranjan Hens" userId="6fc03958433e8a43" providerId="LiveId" clId="{9161D975-6082-45FB-8DD2-D5C3844F2B22}" dt="2022-12-31T06:17:59.204" v="603" actId="20577"/>
        <pc:sldMkLst>
          <pc:docMk/>
          <pc:sldMk cId="1813903144" sldId="282"/>
        </pc:sldMkLst>
        <pc:spChg chg="mod">
          <ac:chgData name="Chittaranjan Hens" userId="6fc03958433e8a43" providerId="LiveId" clId="{9161D975-6082-45FB-8DD2-D5C3844F2B22}" dt="2022-12-31T06:17:59.204" v="603" actId="20577"/>
          <ac:spMkLst>
            <pc:docMk/>
            <pc:sldMk cId="1813903144" sldId="282"/>
            <ac:spMk id="5" creationId="{0369D0A2-62DD-854F-EDC4-CB45762EBF05}"/>
          </ac:spMkLst>
        </pc:spChg>
        <pc:spChg chg="mod">
          <ac:chgData name="Chittaranjan Hens" userId="6fc03958433e8a43" providerId="LiveId" clId="{9161D975-6082-45FB-8DD2-D5C3844F2B22}" dt="2022-12-31T05:37:39.781" v="44" actId="14100"/>
          <ac:spMkLst>
            <pc:docMk/>
            <pc:sldMk cId="1813903144" sldId="282"/>
            <ac:spMk id="6" creationId="{43911D2A-C7C5-A26D-675B-3A26AEB385C8}"/>
          </ac:spMkLst>
        </pc:spChg>
      </pc:sldChg>
      <pc:sldChg chg="del">
        <pc:chgData name="Chittaranjan Hens" userId="6fc03958433e8a43" providerId="LiveId" clId="{9161D975-6082-45FB-8DD2-D5C3844F2B22}" dt="2022-12-31T05:38:32.304" v="125" actId="47"/>
        <pc:sldMkLst>
          <pc:docMk/>
          <pc:sldMk cId="1061379711" sldId="283"/>
        </pc:sldMkLst>
      </pc:sldChg>
      <pc:sldChg chg="del">
        <pc:chgData name="Chittaranjan Hens" userId="6fc03958433e8a43" providerId="LiveId" clId="{9161D975-6082-45FB-8DD2-D5C3844F2B22}" dt="2022-12-31T05:38:35.051" v="127" actId="47"/>
        <pc:sldMkLst>
          <pc:docMk/>
          <pc:sldMk cId="1687370029" sldId="285"/>
        </pc:sldMkLst>
      </pc:sldChg>
      <pc:sldChg chg="del">
        <pc:chgData name="Chittaranjan Hens" userId="6fc03958433e8a43" providerId="LiveId" clId="{9161D975-6082-45FB-8DD2-D5C3844F2B22}" dt="2022-12-31T05:38:35.729" v="128" actId="47"/>
        <pc:sldMkLst>
          <pc:docMk/>
          <pc:sldMk cId="2461072354" sldId="286"/>
        </pc:sldMkLst>
      </pc:sldChg>
      <pc:sldChg chg="addSp delSp modSp mod">
        <pc:chgData name="Chittaranjan Hens" userId="6fc03958433e8a43" providerId="LiveId" clId="{9161D975-6082-45FB-8DD2-D5C3844F2B22}" dt="2022-12-31T11:27:56.392" v="848" actId="207"/>
        <pc:sldMkLst>
          <pc:docMk/>
          <pc:sldMk cId="2818536561" sldId="287"/>
        </pc:sldMkLst>
        <pc:spChg chg="add mod">
          <ac:chgData name="Chittaranjan Hens" userId="6fc03958433e8a43" providerId="LiveId" clId="{9161D975-6082-45FB-8DD2-D5C3844F2B22}" dt="2022-12-31T11:27:56.392" v="848" actId="207"/>
          <ac:spMkLst>
            <pc:docMk/>
            <pc:sldMk cId="2818536561" sldId="287"/>
            <ac:spMk id="3" creationId="{7C315467-5619-75DF-885F-788F35E03FFA}"/>
          </ac:spMkLst>
        </pc:spChg>
        <pc:spChg chg="del mod">
          <ac:chgData name="Chittaranjan Hens" userId="6fc03958433e8a43" providerId="LiveId" clId="{9161D975-6082-45FB-8DD2-D5C3844F2B22}" dt="2022-12-31T08:07:47.421" v="765" actId="478"/>
          <ac:spMkLst>
            <pc:docMk/>
            <pc:sldMk cId="2818536561" sldId="287"/>
            <ac:spMk id="9" creationId="{392C5059-EB68-AD60-8B1D-D540BD55A8FF}"/>
          </ac:spMkLst>
        </pc:spChg>
        <pc:picChg chg="add del mod">
          <ac:chgData name="Chittaranjan Hens" userId="6fc03958433e8a43" providerId="LiveId" clId="{9161D975-6082-45FB-8DD2-D5C3844F2B22}" dt="2022-12-31T11:27:53.310" v="847" actId="1076"/>
          <ac:picMkLst>
            <pc:docMk/>
            <pc:sldMk cId="2818536561" sldId="287"/>
            <ac:picMk id="2" creationId="{7A203178-FCD0-FE85-57F7-D010564135A5}"/>
          </ac:picMkLst>
        </pc:picChg>
      </pc:sldChg>
      <pc:sldChg chg="del">
        <pc:chgData name="Chittaranjan Hens" userId="6fc03958433e8a43" providerId="LiveId" clId="{9161D975-6082-45FB-8DD2-D5C3844F2B22}" dt="2022-12-31T05:38:34.433" v="126" actId="47"/>
        <pc:sldMkLst>
          <pc:docMk/>
          <pc:sldMk cId="1030629948" sldId="288"/>
        </pc:sldMkLst>
      </pc:sldChg>
      <pc:sldChg chg="del">
        <pc:chgData name="Chittaranjan Hens" userId="6fc03958433e8a43" providerId="LiveId" clId="{9161D975-6082-45FB-8DD2-D5C3844F2B22}" dt="2022-12-31T05:38:36.410" v="129" actId="47"/>
        <pc:sldMkLst>
          <pc:docMk/>
          <pc:sldMk cId="3117361031" sldId="289"/>
        </pc:sldMkLst>
      </pc:sldChg>
      <pc:sldChg chg="del">
        <pc:chgData name="Chittaranjan Hens" userId="6fc03958433e8a43" providerId="LiveId" clId="{9161D975-6082-45FB-8DD2-D5C3844F2B22}" dt="2022-12-31T05:38:38.188" v="132" actId="47"/>
        <pc:sldMkLst>
          <pc:docMk/>
          <pc:sldMk cId="3237604321" sldId="290"/>
        </pc:sldMkLst>
      </pc:sldChg>
      <pc:sldChg chg="addSp delSp modSp mod">
        <pc:chgData name="Chittaranjan Hens" userId="6fc03958433e8a43" providerId="LiveId" clId="{9161D975-6082-45FB-8DD2-D5C3844F2B22}" dt="2022-12-31T07:21:41.021" v="606" actId="12385"/>
        <pc:sldMkLst>
          <pc:docMk/>
          <pc:sldMk cId="2829016817" sldId="292"/>
        </pc:sldMkLst>
        <pc:spChg chg="del mod">
          <ac:chgData name="Chittaranjan Hens" userId="6fc03958433e8a43" providerId="LiveId" clId="{9161D975-6082-45FB-8DD2-D5C3844F2B22}" dt="2022-12-31T05:58:51.938" v="221" actId="478"/>
          <ac:spMkLst>
            <pc:docMk/>
            <pc:sldMk cId="2829016817" sldId="292"/>
            <ac:spMk id="3" creationId="{4E9D0872-02F1-FA8B-29DB-EE0F9538003C}"/>
          </ac:spMkLst>
        </pc:spChg>
        <pc:spChg chg="add mod">
          <ac:chgData name="Chittaranjan Hens" userId="6fc03958433e8a43" providerId="LiveId" clId="{9161D975-6082-45FB-8DD2-D5C3844F2B22}" dt="2022-12-31T05:59:30.302" v="239" actId="1076"/>
          <ac:spMkLst>
            <pc:docMk/>
            <pc:sldMk cId="2829016817" sldId="292"/>
            <ac:spMk id="6" creationId="{0232B82F-910B-C992-D5B4-B172CF4C4C25}"/>
          </ac:spMkLst>
        </pc:spChg>
        <pc:graphicFrameChg chg="add del mod">
          <ac:chgData name="Chittaranjan Hens" userId="6fc03958433e8a43" providerId="LiveId" clId="{9161D975-6082-45FB-8DD2-D5C3844F2B22}" dt="2022-12-31T05:57:56.511" v="202"/>
          <ac:graphicFrameMkLst>
            <pc:docMk/>
            <pc:sldMk cId="2829016817" sldId="292"/>
            <ac:graphicFrameMk id="4" creationId="{B3ACB82E-D3FA-ED63-D62A-5F5B74710ACD}"/>
          </ac:graphicFrameMkLst>
        </pc:graphicFrameChg>
        <pc:graphicFrameChg chg="add mod modGraphic">
          <ac:chgData name="Chittaranjan Hens" userId="6fc03958433e8a43" providerId="LiveId" clId="{9161D975-6082-45FB-8DD2-D5C3844F2B22}" dt="2022-12-31T07:21:41.021" v="606" actId="12385"/>
          <ac:graphicFrameMkLst>
            <pc:docMk/>
            <pc:sldMk cId="2829016817" sldId="292"/>
            <ac:graphicFrameMk id="5" creationId="{1D2D97B8-CE7B-4844-D7C5-CA88D6A9264C}"/>
          </ac:graphicFrameMkLst>
        </pc:graphicFrameChg>
        <pc:graphicFrameChg chg="del">
          <ac:chgData name="Chittaranjan Hens" userId="6fc03958433e8a43" providerId="LiveId" clId="{9161D975-6082-45FB-8DD2-D5C3844F2B22}" dt="2022-12-31T05:57:43.753" v="196" actId="478"/>
          <ac:graphicFrameMkLst>
            <pc:docMk/>
            <pc:sldMk cId="2829016817" sldId="292"/>
            <ac:graphicFrameMk id="21" creationId="{65E5F7B3-536B-0CDD-37A7-3C9F5B898B6E}"/>
          </ac:graphicFrameMkLst>
        </pc:graphicFrameChg>
      </pc:sldChg>
      <pc:sldChg chg="addSp delSp modSp mod">
        <pc:chgData name="Chittaranjan Hens" userId="6fc03958433e8a43" providerId="LiveId" clId="{9161D975-6082-45FB-8DD2-D5C3844F2B22}" dt="2023-01-02T10:57:56.218" v="2523" actId="20577"/>
        <pc:sldMkLst>
          <pc:docMk/>
          <pc:sldMk cId="3112757337" sldId="293"/>
        </pc:sldMkLst>
        <pc:spChg chg="mod">
          <ac:chgData name="Chittaranjan Hens" userId="6fc03958433e8a43" providerId="LiveId" clId="{9161D975-6082-45FB-8DD2-D5C3844F2B22}" dt="2022-12-31T06:17:31.909" v="588" actId="14100"/>
          <ac:spMkLst>
            <pc:docMk/>
            <pc:sldMk cId="3112757337" sldId="293"/>
            <ac:spMk id="4" creationId="{D7AFD1D4-60C0-599F-2192-46183A2DA937}"/>
          </ac:spMkLst>
        </pc:spChg>
        <pc:graphicFrameChg chg="del">
          <ac:chgData name="Chittaranjan Hens" userId="6fc03958433e8a43" providerId="LiveId" clId="{9161D975-6082-45FB-8DD2-D5C3844F2B22}" dt="2022-12-31T06:00:06.540" v="273" actId="478"/>
          <ac:graphicFrameMkLst>
            <pc:docMk/>
            <pc:sldMk cId="3112757337" sldId="293"/>
            <ac:graphicFrameMk id="2" creationId="{5E723043-2DEA-5B9D-FC2F-54601BAD2C75}"/>
          </ac:graphicFrameMkLst>
        </pc:graphicFrameChg>
        <pc:graphicFrameChg chg="add del mod modGraphic">
          <ac:chgData name="Chittaranjan Hens" userId="6fc03958433e8a43" providerId="LiveId" clId="{9161D975-6082-45FB-8DD2-D5C3844F2B22}" dt="2022-12-31T06:02:50.807" v="298" actId="478"/>
          <ac:graphicFrameMkLst>
            <pc:docMk/>
            <pc:sldMk cId="3112757337" sldId="293"/>
            <ac:graphicFrameMk id="5" creationId="{EAEB85E0-1429-A339-B874-64DCA4CCB504}"/>
          </ac:graphicFrameMkLst>
        </pc:graphicFrameChg>
        <pc:graphicFrameChg chg="add mod modGraphic">
          <ac:chgData name="Chittaranjan Hens" userId="6fc03958433e8a43" providerId="LiveId" clId="{9161D975-6082-45FB-8DD2-D5C3844F2B22}" dt="2023-01-02T10:57:56.218" v="2523" actId="20577"/>
          <ac:graphicFrameMkLst>
            <pc:docMk/>
            <pc:sldMk cId="3112757337" sldId="293"/>
            <ac:graphicFrameMk id="6" creationId="{2A91A068-0952-A90E-39BD-05D21904B34E}"/>
          </ac:graphicFrameMkLst>
        </pc:graphicFrameChg>
        <pc:graphicFrameChg chg="add del">
          <ac:chgData name="Chittaranjan Hens" userId="6fc03958433e8a43" providerId="LiveId" clId="{9161D975-6082-45FB-8DD2-D5C3844F2B22}" dt="2022-12-31T06:04:44.378" v="336"/>
          <ac:graphicFrameMkLst>
            <pc:docMk/>
            <pc:sldMk cId="3112757337" sldId="293"/>
            <ac:graphicFrameMk id="7" creationId="{D9A11B3B-9337-3D12-11B7-59E961D29E0C}"/>
          </ac:graphicFrameMkLst>
        </pc:graphicFrameChg>
        <pc:graphicFrameChg chg="add del">
          <ac:chgData name="Chittaranjan Hens" userId="6fc03958433e8a43" providerId="LiveId" clId="{9161D975-6082-45FB-8DD2-D5C3844F2B22}" dt="2022-12-31T06:04:46.327" v="338"/>
          <ac:graphicFrameMkLst>
            <pc:docMk/>
            <pc:sldMk cId="3112757337" sldId="293"/>
            <ac:graphicFrameMk id="8" creationId="{70F9D288-6817-F5A8-D12C-8FA59551543D}"/>
          </ac:graphicFrameMkLst>
        </pc:graphicFrameChg>
        <pc:graphicFrameChg chg="add mod modGraphic">
          <ac:chgData name="Chittaranjan Hens" userId="6fc03958433e8a43" providerId="LiveId" clId="{9161D975-6082-45FB-8DD2-D5C3844F2B22}" dt="2023-01-02T04:09:49.215" v="1894" actId="113"/>
          <ac:graphicFrameMkLst>
            <pc:docMk/>
            <pc:sldMk cId="3112757337" sldId="293"/>
            <ac:graphicFrameMk id="9" creationId="{5E92E2FC-3DE5-9C82-9FB2-F02D47D02F11}"/>
          </ac:graphicFrameMkLst>
        </pc:graphicFrameChg>
        <pc:graphicFrameChg chg="del mod">
          <ac:chgData name="Chittaranjan Hens" userId="6fc03958433e8a43" providerId="LiveId" clId="{9161D975-6082-45FB-8DD2-D5C3844F2B22}" dt="2022-12-31T06:00:03.574" v="272" actId="478"/>
          <ac:graphicFrameMkLst>
            <pc:docMk/>
            <pc:sldMk cId="3112757337" sldId="293"/>
            <ac:graphicFrameMk id="13" creationId="{A5644B32-33D1-EAD4-7A45-0BC751036A4F}"/>
          </ac:graphicFrameMkLst>
        </pc:graphicFrameChg>
      </pc:sldChg>
      <pc:sldChg chg="modSp mod">
        <pc:chgData name="Chittaranjan Hens" userId="6fc03958433e8a43" providerId="LiveId" clId="{9161D975-6082-45FB-8DD2-D5C3844F2B22}" dt="2022-12-31T08:07:15.756" v="758" actId="207"/>
        <pc:sldMkLst>
          <pc:docMk/>
          <pc:sldMk cId="882232992" sldId="295"/>
        </pc:sldMkLst>
        <pc:spChg chg="mod">
          <ac:chgData name="Chittaranjan Hens" userId="6fc03958433e8a43" providerId="LiveId" clId="{9161D975-6082-45FB-8DD2-D5C3844F2B22}" dt="2022-12-31T05:48:20.257" v="153" actId="1076"/>
          <ac:spMkLst>
            <pc:docMk/>
            <pc:sldMk cId="882232992" sldId="295"/>
            <ac:spMk id="6" creationId="{43911D2A-C7C5-A26D-675B-3A26AEB385C8}"/>
          </ac:spMkLst>
        </pc:spChg>
        <pc:spChg chg="mod">
          <ac:chgData name="Chittaranjan Hens" userId="6fc03958433e8a43" providerId="LiveId" clId="{9161D975-6082-45FB-8DD2-D5C3844F2B22}" dt="2022-12-31T08:07:15.756" v="758" actId="207"/>
          <ac:spMkLst>
            <pc:docMk/>
            <pc:sldMk cId="882232992" sldId="295"/>
            <ac:spMk id="7" creationId="{40925E72-4D2B-1D7B-B7A0-AC30D848E531}"/>
          </ac:spMkLst>
        </pc:spChg>
      </pc:sldChg>
      <pc:sldChg chg="addSp delSp modSp add mod modAnim">
        <pc:chgData name="Chittaranjan Hens" userId="6fc03958433e8a43" providerId="LiveId" clId="{9161D975-6082-45FB-8DD2-D5C3844F2B22}" dt="2022-12-31T11:28:17.403" v="851"/>
        <pc:sldMkLst>
          <pc:docMk/>
          <pc:sldMk cId="0" sldId="296"/>
        </pc:sldMkLst>
        <pc:spChg chg="mod">
          <ac:chgData name="Chittaranjan Hens" userId="6fc03958433e8a43" providerId="LiveId" clId="{9161D975-6082-45FB-8DD2-D5C3844F2B22}" dt="2022-12-31T07:26:22.668" v="667" actId="164"/>
          <ac:spMkLst>
            <pc:docMk/>
            <pc:sldMk cId="0" sldId="296"/>
            <ac:spMk id="2" creationId="{600C91D9-14E3-144B-E2A0-B90F23E51558}"/>
          </ac:spMkLst>
        </pc:spChg>
        <pc:spChg chg="mod">
          <ac:chgData name="Chittaranjan Hens" userId="6fc03958433e8a43" providerId="LiveId" clId="{9161D975-6082-45FB-8DD2-D5C3844F2B22}" dt="2022-12-31T07:26:22.668" v="667" actId="164"/>
          <ac:spMkLst>
            <pc:docMk/>
            <pc:sldMk cId="0" sldId="296"/>
            <ac:spMk id="3" creationId="{D2123853-5993-28B6-9E52-4CE8634C4F0C}"/>
          </ac:spMkLst>
        </pc:spChg>
        <pc:spChg chg="mod">
          <ac:chgData name="Chittaranjan Hens" userId="6fc03958433e8a43" providerId="LiveId" clId="{9161D975-6082-45FB-8DD2-D5C3844F2B22}" dt="2022-12-31T07:26:22.668" v="667" actId="164"/>
          <ac:spMkLst>
            <pc:docMk/>
            <pc:sldMk cId="0" sldId="296"/>
            <ac:spMk id="4" creationId="{36D734CC-4DE0-EE0B-8347-D06304FF7367}"/>
          </ac:spMkLst>
        </pc:spChg>
        <pc:spChg chg="del">
          <ac:chgData name="Chittaranjan Hens" userId="6fc03958433e8a43" providerId="LiveId" clId="{9161D975-6082-45FB-8DD2-D5C3844F2B22}" dt="2022-12-31T07:24:50.977" v="643" actId="478"/>
          <ac:spMkLst>
            <pc:docMk/>
            <pc:sldMk cId="0" sldId="296"/>
            <ac:spMk id="5" creationId="{00000000-0000-0000-0000-000000000000}"/>
          </ac:spMkLst>
        </pc:spChg>
        <pc:spChg chg="add mod">
          <ac:chgData name="Chittaranjan Hens" userId="6fc03958433e8a43" providerId="LiveId" clId="{9161D975-6082-45FB-8DD2-D5C3844F2B22}" dt="2022-12-31T11:28:17.403" v="851"/>
          <ac:spMkLst>
            <pc:docMk/>
            <pc:sldMk cId="0" sldId="296"/>
            <ac:spMk id="5" creationId="{21A29669-6B5E-FFF4-D40F-EF3EF66AC543}"/>
          </ac:spMkLst>
        </pc:spChg>
        <pc:spChg chg="add del mod">
          <ac:chgData name="Chittaranjan Hens" userId="6fc03958433e8a43" providerId="LiveId" clId="{9161D975-6082-45FB-8DD2-D5C3844F2B22}" dt="2022-12-31T11:28:16.707" v="850" actId="478"/>
          <ac:spMkLst>
            <pc:docMk/>
            <pc:sldMk cId="0" sldId="296"/>
            <ac:spMk id="7" creationId="{E3846FDC-1E37-FB2B-3984-29675D84EC05}"/>
          </ac:spMkLst>
        </pc:spChg>
        <pc:spChg chg="mod">
          <ac:chgData name="Chittaranjan Hens" userId="6fc03958433e8a43" providerId="LiveId" clId="{9161D975-6082-45FB-8DD2-D5C3844F2B22}" dt="2022-12-31T07:26:22.668" v="667" actId="164"/>
          <ac:spMkLst>
            <pc:docMk/>
            <pc:sldMk cId="0" sldId="296"/>
            <ac:spMk id="11" creationId="{342FA93D-5833-07C3-B8F4-8727AFC016ED}"/>
          </ac:spMkLst>
        </pc:spChg>
        <pc:grpChg chg="add mod">
          <ac:chgData name="Chittaranjan Hens" userId="6fc03958433e8a43" providerId="LiveId" clId="{9161D975-6082-45FB-8DD2-D5C3844F2B22}" dt="2022-12-31T07:26:24.749" v="668" actId="14100"/>
          <ac:grpSpMkLst>
            <pc:docMk/>
            <pc:sldMk cId="0" sldId="296"/>
            <ac:grpSpMk id="9" creationId="{69710B18-8467-ABC9-E443-A61CA9A6141B}"/>
          </ac:grpSpMkLst>
        </pc:grpChg>
        <pc:picChg chg="mod">
          <ac:chgData name="Chittaranjan Hens" userId="6fc03958433e8a43" providerId="LiveId" clId="{9161D975-6082-45FB-8DD2-D5C3844F2B22}" dt="2022-12-31T07:26:22.668" v="667" actId="164"/>
          <ac:picMkLst>
            <pc:docMk/>
            <pc:sldMk cId="0" sldId="296"/>
            <ac:picMk id="6" creationId="{00000000-0000-0000-0000-000000000000}"/>
          </ac:picMkLst>
        </pc:picChg>
        <pc:picChg chg="add mod ord">
          <ac:chgData name="Chittaranjan Hens" userId="6fc03958433e8a43" providerId="LiveId" clId="{9161D975-6082-45FB-8DD2-D5C3844F2B22}" dt="2022-12-31T07:25:52.918" v="658" actId="167"/>
          <ac:picMkLst>
            <pc:docMk/>
            <pc:sldMk cId="0" sldId="296"/>
            <ac:picMk id="8" creationId="{993527E6-1AAC-F72E-45C2-066BE0079D96}"/>
          </ac:picMkLst>
        </pc:picChg>
        <pc:picChg chg="mod modCrop">
          <ac:chgData name="Chittaranjan Hens" userId="6fc03958433e8a43" providerId="LiveId" clId="{9161D975-6082-45FB-8DD2-D5C3844F2B22}" dt="2022-12-31T07:53:56.737" v="693" actId="732"/>
          <ac:picMkLst>
            <pc:docMk/>
            <pc:sldMk cId="0" sldId="296"/>
            <ac:picMk id="1026" creationId="{00000000-0000-0000-0000-000000000000}"/>
          </ac:picMkLst>
        </pc:picChg>
      </pc:sldChg>
      <pc:sldChg chg="add del">
        <pc:chgData name="Chittaranjan Hens" userId="6fc03958433e8a43" providerId="LiveId" clId="{9161D975-6082-45FB-8DD2-D5C3844F2B22}" dt="2022-12-31T06:06:35.112" v="357" actId="47"/>
        <pc:sldMkLst>
          <pc:docMk/>
          <pc:sldMk cId="890066181" sldId="296"/>
        </pc:sldMkLst>
      </pc:sldChg>
      <pc:sldChg chg="del">
        <pc:chgData name="Chittaranjan Hens" userId="6fc03958433e8a43" providerId="LiveId" clId="{9161D975-6082-45FB-8DD2-D5C3844F2B22}" dt="2022-12-31T05:38:37.447" v="131" actId="47"/>
        <pc:sldMkLst>
          <pc:docMk/>
          <pc:sldMk cId="2160825317" sldId="296"/>
        </pc:sldMkLst>
      </pc:sldChg>
      <pc:sldChg chg="addSp delSp modSp add mod">
        <pc:chgData name="Chittaranjan Hens" userId="6fc03958433e8a43" providerId="LiveId" clId="{9161D975-6082-45FB-8DD2-D5C3844F2B22}" dt="2022-12-31T11:29:01.935" v="862" actId="207"/>
        <pc:sldMkLst>
          <pc:docMk/>
          <pc:sldMk cId="0" sldId="297"/>
        </pc:sldMkLst>
        <pc:spChg chg="add mod">
          <ac:chgData name="Chittaranjan Hens" userId="6fc03958433e8a43" providerId="LiveId" clId="{9161D975-6082-45FB-8DD2-D5C3844F2B22}" dt="2022-12-31T11:29:01.935" v="862" actId="207"/>
          <ac:spMkLst>
            <pc:docMk/>
            <pc:sldMk cId="0" sldId="297"/>
            <ac:spMk id="4" creationId="{CD3E8945-A039-69AF-6DF5-3CDA43519110}"/>
          </ac:spMkLst>
        </pc:spChg>
        <pc:spChg chg="del">
          <ac:chgData name="Chittaranjan Hens" userId="6fc03958433e8a43" providerId="LiveId" clId="{9161D975-6082-45FB-8DD2-D5C3844F2B22}" dt="2022-12-31T07:25:02.886" v="647" actId="478"/>
          <ac:spMkLst>
            <pc:docMk/>
            <pc:sldMk cId="0" sldId="297"/>
            <ac:spMk id="6" creationId="{00000000-0000-0000-0000-000000000000}"/>
          </ac:spMkLst>
        </pc:spChg>
        <pc:spChg chg="mod">
          <ac:chgData name="Chittaranjan Hens" userId="6fc03958433e8a43" providerId="LiveId" clId="{9161D975-6082-45FB-8DD2-D5C3844F2B22}" dt="2022-12-31T07:27:35.469" v="680" actId="14100"/>
          <ac:spMkLst>
            <pc:docMk/>
            <pc:sldMk cId="0" sldId="297"/>
            <ac:spMk id="7" creationId="{00000000-0000-0000-0000-000000000000}"/>
          </ac:spMkLst>
        </pc:spChg>
        <pc:picChg chg="add mod ord">
          <ac:chgData name="Chittaranjan Hens" userId="6fc03958433e8a43" providerId="LiveId" clId="{9161D975-6082-45FB-8DD2-D5C3844F2B22}" dt="2022-12-31T07:27:30.549" v="679" actId="167"/>
          <ac:picMkLst>
            <pc:docMk/>
            <pc:sldMk cId="0" sldId="297"/>
            <ac:picMk id="5" creationId="{48A893B3-49A1-27C6-2387-A5F890854BC4}"/>
          </ac:picMkLst>
        </pc:picChg>
        <pc:picChg chg="mod">
          <ac:chgData name="Chittaranjan Hens" userId="6fc03958433e8a43" providerId="LiveId" clId="{9161D975-6082-45FB-8DD2-D5C3844F2B22}" dt="2022-12-31T07:27:38.040" v="681" actId="1076"/>
          <ac:picMkLst>
            <pc:docMk/>
            <pc:sldMk cId="0" sldId="297"/>
            <ac:picMk id="2051" creationId="{00000000-0000-0000-0000-000000000000}"/>
          </ac:picMkLst>
        </pc:picChg>
      </pc:sldChg>
      <pc:sldChg chg="del">
        <pc:chgData name="Chittaranjan Hens" userId="6fc03958433e8a43" providerId="LiveId" clId="{9161D975-6082-45FB-8DD2-D5C3844F2B22}" dt="2022-12-31T05:38:36.927" v="130" actId="47"/>
        <pc:sldMkLst>
          <pc:docMk/>
          <pc:sldMk cId="378473538" sldId="297"/>
        </pc:sldMkLst>
      </pc:sldChg>
      <pc:sldChg chg="addSp delSp modSp add mod">
        <pc:chgData name="Chittaranjan Hens" userId="6fc03958433e8a43" providerId="LiveId" clId="{9161D975-6082-45FB-8DD2-D5C3844F2B22}" dt="2022-12-31T11:28:41.489" v="857"/>
        <pc:sldMkLst>
          <pc:docMk/>
          <pc:sldMk cId="1041864191" sldId="298"/>
        </pc:sldMkLst>
        <pc:spChg chg="add mod">
          <ac:chgData name="Chittaranjan Hens" userId="6fc03958433e8a43" providerId="LiveId" clId="{9161D975-6082-45FB-8DD2-D5C3844F2B22}" dt="2022-12-31T11:28:41.489" v="857"/>
          <ac:spMkLst>
            <pc:docMk/>
            <pc:sldMk cId="1041864191" sldId="298"/>
            <ac:spMk id="5" creationId="{CF25D234-AEFC-427C-165C-0B22EE028C6A}"/>
          </ac:spMkLst>
        </pc:spChg>
        <pc:spChg chg="del">
          <ac:chgData name="Chittaranjan Hens" userId="6fc03958433e8a43" providerId="LiveId" clId="{9161D975-6082-45FB-8DD2-D5C3844F2B22}" dt="2022-12-31T11:28:40.665" v="856" actId="478"/>
          <ac:spMkLst>
            <pc:docMk/>
            <pc:sldMk cId="1041864191" sldId="298"/>
            <ac:spMk id="7" creationId="{E3846FDC-1E37-FB2B-3984-29675D84EC05}"/>
          </ac:spMkLst>
        </pc:spChg>
      </pc:sldChg>
      <pc:sldChg chg="del">
        <pc:chgData name="Chittaranjan Hens" userId="6fc03958433e8a43" providerId="LiveId" clId="{9161D975-6082-45FB-8DD2-D5C3844F2B22}" dt="2022-12-31T06:00:18.972" v="274" actId="47"/>
        <pc:sldMkLst>
          <pc:docMk/>
          <pc:sldMk cId="2090170126" sldId="298"/>
        </pc:sldMkLst>
      </pc:sldChg>
      <pc:sldChg chg="addSp delSp modSp add mod modAnim modNotesTx">
        <pc:chgData name="Chittaranjan Hens" userId="6fc03958433e8a43" providerId="LiveId" clId="{9161D975-6082-45FB-8DD2-D5C3844F2B22}" dt="2023-01-01T15:52:26.527" v="1784" actId="478"/>
        <pc:sldMkLst>
          <pc:docMk/>
          <pc:sldMk cId="428625032" sldId="299"/>
        </pc:sldMkLst>
        <pc:spChg chg="add mod">
          <ac:chgData name="Chittaranjan Hens" userId="6fc03958433e8a43" providerId="LiveId" clId="{9161D975-6082-45FB-8DD2-D5C3844F2B22}" dt="2023-01-01T15:37:02.472" v="1735" actId="1076"/>
          <ac:spMkLst>
            <pc:docMk/>
            <pc:sldMk cId="428625032" sldId="299"/>
            <ac:spMk id="4" creationId="{CBA805C0-EB1A-A014-C815-5B976CF5068D}"/>
          </ac:spMkLst>
        </pc:spChg>
        <pc:spChg chg="add del">
          <ac:chgData name="Chittaranjan Hens" userId="6fc03958433e8a43" providerId="LiveId" clId="{9161D975-6082-45FB-8DD2-D5C3844F2B22}" dt="2022-12-31T08:04:20.329" v="712" actId="22"/>
          <ac:spMkLst>
            <pc:docMk/>
            <pc:sldMk cId="428625032" sldId="299"/>
            <ac:spMk id="5" creationId="{07C421FE-056B-FE58-F7DD-8F4ECEBC8E62}"/>
          </ac:spMkLst>
        </pc:spChg>
        <pc:spChg chg="add mod">
          <ac:chgData name="Chittaranjan Hens" userId="6fc03958433e8a43" providerId="LiveId" clId="{9161D975-6082-45FB-8DD2-D5C3844F2B22}" dt="2022-12-31T11:27:32.289" v="844" actId="207"/>
          <ac:spMkLst>
            <pc:docMk/>
            <pc:sldMk cId="428625032" sldId="299"/>
            <ac:spMk id="5" creationId="{64E1A307-57EA-2F04-79E8-1D5029B7E2E3}"/>
          </ac:spMkLst>
        </pc:spChg>
        <pc:spChg chg="add mod">
          <ac:chgData name="Chittaranjan Hens" userId="6fc03958433e8a43" providerId="LiveId" clId="{9161D975-6082-45FB-8DD2-D5C3844F2B22}" dt="2022-12-31T08:08:19.389" v="778" actId="1076"/>
          <ac:spMkLst>
            <pc:docMk/>
            <pc:sldMk cId="428625032" sldId="299"/>
            <ac:spMk id="7" creationId="{445AA540-2A7E-1356-E19D-7AEA15D9B02C}"/>
          </ac:spMkLst>
        </pc:spChg>
        <pc:spChg chg="del mod">
          <ac:chgData name="Chittaranjan Hens" userId="6fc03958433e8a43" providerId="LiveId" clId="{9161D975-6082-45FB-8DD2-D5C3844F2B22}" dt="2023-01-01T15:52:26.527" v="1784" actId="478"/>
          <ac:spMkLst>
            <pc:docMk/>
            <pc:sldMk cId="428625032" sldId="299"/>
            <ac:spMk id="9" creationId="{392C5059-EB68-AD60-8B1D-D540BD55A8FF}"/>
          </ac:spMkLst>
        </pc:spChg>
        <pc:spChg chg="add mod">
          <ac:chgData name="Chittaranjan Hens" userId="6fc03958433e8a43" providerId="LiveId" clId="{9161D975-6082-45FB-8DD2-D5C3844F2B22}" dt="2023-01-01T15:36:59.900" v="1734" actId="14100"/>
          <ac:spMkLst>
            <pc:docMk/>
            <pc:sldMk cId="428625032" sldId="299"/>
            <ac:spMk id="10" creationId="{A6AB2346-A6A0-B4FA-AECC-529CE863C1DB}"/>
          </ac:spMkLst>
        </pc:spChg>
        <pc:picChg chg="mod">
          <ac:chgData name="Chittaranjan Hens" userId="6fc03958433e8a43" providerId="LiveId" clId="{9161D975-6082-45FB-8DD2-D5C3844F2B22}" dt="2023-01-01T15:36:33.203" v="1728" actId="1076"/>
          <ac:picMkLst>
            <pc:docMk/>
            <pc:sldMk cId="428625032" sldId="299"/>
            <ac:picMk id="2" creationId="{7A203178-FCD0-FE85-57F7-D010564135A5}"/>
          </ac:picMkLst>
        </pc:picChg>
        <pc:picChg chg="add mod">
          <ac:chgData name="Chittaranjan Hens" userId="6fc03958433e8a43" providerId="LiveId" clId="{9161D975-6082-45FB-8DD2-D5C3844F2B22}" dt="2022-12-31T08:04:38.974" v="719" actId="1076"/>
          <ac:picMkLst>
            <pc:docMk/>
            <pc:sldMk cId="428625032" sldId="299"/>
            <ac:picMk id="3" creationId="{3F696237-E442-0390-6861-5B77D02B99D8}"/>
          </ac:picMkLst>
        </pc:picChg>
        <pc:picChg chg="add del mod">
          <ac:chgData name="Chittaranjan Hens" userId="6fc03958433e8a43" providerId="LiveId" clId="{9161D975-6082-45FB-8DD2-D5C3844F2B22}" dt="2022-12-31T11:27:05.770" v="821"/>
          <ac:picMkLst>
            <pc:docMk/>
            <pc:sldMk cId="428625032" sldId="299"/>
            <ac:picMk id="4" creationId="{E3742E63-7A34-7AFA-1A08-F1B16E8B51AF}"/>
          </ac:picMkLst>
        </pc:picChg>
      </pc:sldChg>
      <pc:sldChg chg="modSp add mod">
        <pc:chgData name="Chittaranjan Hens" userId="6fc03958433e8a43" providerId="LiveId" clId="{9161D975-6082-45FB-8DD2-D5C3844F2B22}" dt="2023-01-01T15:53:17.898" v="1791" actId="113"/>
        <pc:sldMkLst>
          <pc:docMk/>
          <pc:sldMk cId="3600756117" sldId="300"/>
        </pc:sldMkLst>
        <pc:spChg chg="mod">
          <ac:chgData name="Chittaranjan Hens" userId="6fc03958433e8a43" providerId="LiveId" clId="{9161D975-6082-45FB-8DD2-D5C3844F2B22}" dt="2023-01-01T15:53:17.898" v="1791" actId="113"/>
          <ac:spMkLst>
            <pc:docMk/>
            <pc:sldMk cId="3600756117" sldId="300"/>
            <ac:spMk id="7" creationId="{40925E72-4D2B-1D7B-B7A0-AC30D848E531}"/>
          </ac:spMkLst>
        </pc:spChg>
      </pc:sldChg>
      <pc:sldChg chg="addSp delSp modSp add mod delAnim modAnim">
        <pc:chgData name="Chittaranjan Hens" userId="6fc03958433e8a43" providerId="LiveId" clId="{9161D975-6082-45FB-8DD2-D5C3844F2B22}" dt="2023-01-01T15:52:35.049" v="1787" actId="478"/>
        <pc:sldMkLst>
          <pc:docMk/>
          <pc:sldMk cId="1672133921" sldId="301"/>
        </pc:sldMkLst>
        <pc:spChg chg="del">
          <ac:chgData name="Chittaranjan Hens" userId="6fc03958433e8a43" providerId="LiveId" clId="{9161D975-6082-45FB-8DD2-D5C3844F2B22}" dt="2022-12-31T11:33:55.912" v="976" actId="478"/>
          <ac:spMkLst>
            <pc:docMk/>
            <pc:sldMk cId="1672133921" sldId="301"/>
            <ac:spMk id="7" creationId="{445AA540-2A7E-1356-E19D-7AEA15D9B02C}"/>
          </ac:spMkLst>
        </pc:spChg>
        <pc:spChg chg="add mod ord">
          <ac:chgData name="Chittaranjan Hens" userId="6fc03958433e8a43" providerId="LiveId" clId="{9161D975-6082-45FB-8DD2-D5C3844F2B22}" dt="2022-12-31T11:34:31.930" v="1010" actId="167"/>
          <ac:spMkLst>
            <pc:docMk/>
            <pc:sldMk cId="1672133921" sldId="301"/>
            <ac:spMk id="8" creationId="{A4908B47-A616-9E72-DD0A-0369C9AA0CB7}"/>
          </ac:spMkLst>
        </pc:spChg>
        <pc:spChg chg="del mod">
          <ac:chgData name="Chittaranjan Hens" userId="6fc03958433e8a43" providerId="LiveId" clId="{9161D975-6082-45FB-8DD2-D5C3844F2B22}" dt="2023-01-01T15:52:35.049" v="1787" actId="478"/>
          <ac:spMkLst>
            <pc:docMk/>
            <pc:sldMk cId="1672133921" sldId="301"/>
            <ac:spMk id="9" creationId="{392C5059-EB68-AD60-8B1D-D540BD55A8FF}"/>
          </ac:spMkLst>
        </pc:spChg>
        <pc:spChg chg="del">
          <ac:chgData name="Chittaranjan Hens" userId="6fc03958433e8a43" providerId="LiveId" clId="{9161D975-6082-45FB-8DD2-D5C3844F2B22}" dt="2022-12-31T11:34:01.327" v="977" actId="478"/>
          <ac:spMkLst>
            <pc:docMk/>
            <pc:sldMk cId="1672133921" sldId="301"/>
            <ac:spMk id="10" creationId="{A6AB2346-A6A0-B4FA-AECC-529CE863C1DB}"/>
          </ac:spMkLst>
        </pc:spChg>
        <pc:picChg chg="add del mod">
          <ac:chgData name="Chittaranjan Hens" userId="6fc03958433e8a43" providerId="LiveId" clId="{9161D975-6082-45FB-8DD2-D5C3844F2B22}" dt="2023-01-01T15:52:32.949" v="1786" actId="478"/>
          <ac:picMkLst>
            <pc:docMk/>
            <pc:sldMk cId="1672133921" sldId="301"/>
            <ac:picMk id="2" creationId="{7A203178-FCD0-FE85-57F7-D010564135A5}"/>
          </ac:picMkLst>
        </pc:picChg>
        <pc:picChg chg="del">
          <ac:chgData name="Chittaranjan Hens" userId="6fc03958433e8a43" providerId="LiveId" clId="{9161D975-6082-45FB-8DD2-D5C3844F2B22}" dt="2022-12-31T11:21:56.138" v="783" actId="478"/>
          <ac:picMkLst>
            <pc:docMk/>
            <pc:sldMk cId="1672133921" sldId="301"/>
            <ac:picMk id="3" creationId="{3F696237-E442-0390-6861-5B77D02B99D8}"/>
          </ac:picMkLst>
        </pc:picChg>
        <pc:picChg chg="add mod">
          <ac:chgData name="Chittaranjan Hens" userId="6fc03958433e8a43" providerId="LiveId" clId="{9161D975-6082-45FB-8DD2-D5C3844F2B22}" dt="2022-12-31T11:34:41.789" v="1035" actId="1035"/>
          <ac:picMkLst>
            <pc:docMk/>
            <pc:sldMk cId="1672133921" sldId="301"/>
            <ac:picMk id="4" creationId="{39AD96B5-E8B4-CB48-05EB-3A86D01F3599}"/>
          </ac:picMkLst>
        </pc:picChg>
        <pc:picChg chg="add mod">
          <ac:chgData name="Chittaranjan Hens" userId="6fc03958433e8a43" providerId="LiveId" clId="{9161D975-6082-45FB-8DD2-D5C3844F2B22}" dt="2022-12-31T11:34:41.789" v="1035" actId="1035"/>
          <ac:picMkLst>
            <pc:docMk/>
            <pc:sldMk cId="1672133921" sldId="301"/>
            <ac:picMk id="5" creationId="{8EBD176C-5D60-03E1-388A-6E851B5EA568}"/>
          </ac:picMkLst>
        </pc:picChg>
        <pc:picChg chg="add mod">
          <ac:chgData name="Chittaranjan Hens" userId="6fc03958433e8a43" providerId="LiveId" clId="{9161D975-6082-45FB-8DD2-D5C3844F2B22}" dt="2022-12-31T11:34:41.789" v="1035" actId="1035"/>
          <ac:picMkLst>
            <pc:docMk/>
            <pc:sldMk cId="1672133921" sldId="301"/>
            <ac:picMk id="6" creationId="{68C451D7-C087-A7CC-312A-7A694C0200AA}"/>
          </ac:picMkLst>
        </pc:picChg>
      </pc:sldChg>
      <pc:sldChg chg="delSp modSp add mod">
        <pc:chgData name="Chittaranjan Hens" userId="6fc03958433e8a43" providerId="LiveId" clId="{9161D975-6082-45FB-8DD2-D5C3844F2B22}" dt="2023-01-02T04:09:36.665" v="1892" actId="113"/>
        <pc:sldMkLst>
          <pc:docMk/>
          <pc:sldMk cId="1466388892" sldId="302"/>
        </pc:sldMkLst>
        <pc:graphicFrameChg chg="modGraphic">
          <ac:chgData name="Chittaranjan Hens" userId="6fc03958433e8a43" providerId="LiveId" clId="{9161D975-6082-45FB-8DD2-D5C3844F2B22}" dt="2023-01-02T04:09:36.665" v="1892" actId="113"/>
          <ac:graphicFrameMkLst>
            <pc:docMk/>
            <pc:sldMk cId="1466388892" sldId="302"/>
            <ac:graphicFrameMk id="6" creationId="{2A91A068-0952-A90E-39BD-05D21904B34E}"/>
          </ac:graphicFrameMkLst>
        </pc:graphicFrameChg>
        <pc:graphicFrameChg chg="del">
          <ac:chgData name="Chittaranjan Hens" userId="6fc03958433e8a43" providerId="LiveId" clId="{9161D975-6082-45FB-8DD2-D5C3844F2B22}" dt="2023-01-01T15:50:04.474" v="1777" actId="478"/>
          <ac:graphicFrameMkLst>
            <pc:docMk/>
            <pc:sldMk cId="1466388892" sldId="302"/>
            <ac:graphicFrameMk id="9" creationId="{5E92E2FC-3DE5-9C82-9FB2-F02D47D02F11}"/>
          </ac:graphicFrameMkLst>
        </pc:graphicFrameChg>
      </pc:sldChg>
      <pc:sldChg chg="addSp delSp modSp add del mod ord modAnim">
        <pc:chgData name="Chittaranjan Hens" userId="6fc03958433e8a43" providerId="LiveId" clId="{9161D975-6082-45FB-8DD2-D5C3844F2B22}" dt="2023-01-01T14:47:54.085" v="1431" actId="2696"/>
        <pc:sldMkLst>
          <pc:docMk/>
          <pc:sldMk cId="242278075" sldId="303"/>
        </pc:sldMkLst>
        <pc:spChg chg="del">
          <ac:chgData name="Chittaranjan Hens" userId="6fc03958433e8a43" providerId="LiveId" clId="{9161D975-6082-45FB-8DD2-D5C3844F2B22}" dt="2022-12-31T11:33:32.658" v="945" actId="478"/>
          <ac:spMkLst>
            <pc:docMk/>
            <pc:sldMk cId="242278075" sldId="303"/>
            <ac:spMk id="7" creationId="{445AA540-2A7E-1356-E19D-7AEA15D9B02C}"/>
          </ac:spMkLst>
        </pc:spChg>
        <pc:spChg chg="mod">
          <ac:chgData name="Chittaranjan Hens" userId="6fc03958433e8a43" providerId="LiveId" clId="{9161D975-6082-45FB-8DD2-D5C3844F2B22}" dt="2022-12-31T11:41:59.208" v="1230" actId="1076"/>
          <ac:spMkLst>
            <pc:docMk/>
            <pc:sldMk cId="242278075" sldId="303"/>
            <ac:spMk id="9" creationId="{392C5059-EB68-AD60-8B1D-D540BD55A8FF}"/>
          </ac:spMkLst>
        </pc:spChg>
        <pc:spChg chg="del">
          <ac:chgData name="Chittaranjan Hens" userId="6fc03958433e8a43" providerId="LiveId" clId="{9161D975-6082-45FB-8DD2-D5C3844F2B22}" dt="2022-12-31T11:33:32.658" v="945" actId="478"/>
          <ac:spMkLst>
            <pc:docMk/>
            <pc:sldMk cId="242278075" sldId="303"/>
            <ac:spMk id="10" creationId="{A6AB2346-A6A0-B4FA-AECC-529CE863C1DB}"/>
          </ac:spMkLst>
        </pc:spChg>
        <pc:graphicFrameChg chg="add mod">
          <ac:chgData name="Chittaranjan Hens" userId="6fc03958433e8a43" providerId="LiveId" clId="{9161D975-6082-45FB-8DD2-D5C3844F2B22}" dt="2023-01-01T14:46:38.517" v="1423"/>
          <ac:graphicFrameMkLst>
            <pc:docMk/>
            <pc:sldMk cId="242278075" sldId="303"/>
            <ac:graphicFrameMk id="3" creationId="{032EC6F7-14E7-09FF-C394-A411846E3376}"/>
          </ac:graphicFrameMkLst>
        </pc:graphicFrameChg>
        <pc:graphicFrameChg chg="add del">
          <ac:chgData name="Chittaranjan Hens" userId="6fc03958433e8a43" providerId="LiveId" clId="{9161D975-6082-45FB-8DD2-D5C3844F2B22}" dt="2023-01-01T14:45:38.651" v="1413" actId="478"/>
          <ac:graphicFrameMkLst>
            <pc:docMk/>
            <pc:sldMk cId="242278075" sldId="303"/>
            <ac:graphicFrameMk id="4" creationId="{12D39FBA-FE21-3A55-C140-B54E74C5B416}"/>
          </ac:graphicFrameMkLst>
        </pc:graphicFrameChg>
        <pc:graphicFrameChg chg="add mod">
          <ac:chgData name="Chittaranjan Hens" userId="6fc03958433e8a43" providerId="LiveId" clId="{9161D975-6082-45FB-8DD2-D5C3844F2B22}" dt="2023-01-01T14:47:11.432" v="1428" actId="1076"/>
          <ac:graphicFrameMkLst>
            <pc:docMk/>
            <pc:sldMk cId="242278075" sldId="303"/>
            <ac:graphicFrameMk id="5" creationId="{B8A04A52-3C79-8265-F197-D13731DB2BF7}"/>
          </ac:graphicFrameMkLst>
        </pc:graphicFrameChg>
        <pc:graphicFrameChg chg="add mod">
          <ac:chgData name="Chittaranjan Hens" userId="6fc03958433e8a43" providerId="LiveId" clId="{9161D975-6082-45FB-8DD2-D5C3844F2B22}" dt="2023-01-01T14:46:34.164" v="1421" actId="1076"/>
          <ac:graphicFrameMkLst>
            <pc:docMk/>
            <pc:sldMk cId="242278075" sldId="303"/>
            <ac:graphicFrameMk id="6" creationId="{2BD8F456-3EFB-BFEE-6E0E-E1DB96259614}"/>
          </ac:graphicFrameMkLst>
        </pc:graphicFrameChg>
        <pc:graphicFrameChg chg="add del mod">
          <ac:chgData name="Chittaranjan Hens" userId="6fc03958433e8a43" providerId="LiveId" clId="{9161D975-6082-45FB-8DD2-D5C3844F2B22}" dt="2023-01-01T14:46:50.960" v="1426" actId="1957"/>
          <ac:graphicFrameMkLst>
            <pc:docMk/>
            <pc:sldMk cId="242278075" sldId="303"/>
            <ac:graphicFrameMk id="10" creationId="{399CA787-C6E9-B718-E483-CB8393A54324}"/>
          </ac:graphicFrameMkLst>
        </pc:graphicFrameChg>
        <pc:picChg chg="del">
          <ac:chgData name="Chittaranjan Hens" userId="6fc03958433e8a43" providerId="LiveId" clId="{9161D975-6082-45FB-8DD2-D5C3844F2B22}" dt="2022-12-31T11:33:32.658" v="945" actId="478"/>
          <ac:picMkLst>
            <pc:docMk/>
            <pc:sldMk cId="242278075" sldId="303"/>
            <ac:picMk id="4" creationId="{39AD96B5-E8B4-CB48-05EB-3A86D01F3599}"/>
          </ac:picMkLst>
        </pc:picChg>
        <pc:picChg chg="del">
          <ac:chgData name="Chittaranjan Hens" userId="6fc03958433e8a43" providerId="LiveId" clId="{9161D975-6082-45FB-8DD2-D5C3844F2B22}" dt="2022-12-31T11:33:32.658" v="945" actId="478"/>
          <ac:picMkLst>
            <pc:docMk/>
            <pc:sldMk cId="242278075" sldId="303"/>
            <ac:picMk id="5" creationId="{8EBD176C-5D60-03E1-388A-6E851B5EA568}"/>
          </ac:picMkLst>
        </pc:picChg>
        <pc:picChg chg="del">
          <ac:chgData name="Chittaranjan Hens" userId="6fc03958433e8a43" providerId="LiveId" clId="{9161D975-6082-45FB-8DD2-D5C3844F2B22}" dt="2022-12-31T11:33:32.658" v="945" actId="478"/>
          <ac:picMkLst>
            <pc:docMk/>
            <pc:sldMk cId="242278075" sldId="303"/>
            <ac:picMk id="6" creationId="{68C451D7-C087-A7CC-312A-7A694C0200AA}"/>
          </ac:picMkLst>
        </pc:picChg>
        <pc:picChg chg="add mod">
          <ac:chgData name="Chittaranjan Hens" userId="6fc03958433e8a43" providerId="LiveId" clId="{9161D975-6082-45FB-8DD2-D5C3844F2B22}" dt="2023-01-01T14:46:01.548" v="1416" actId="1076"/>
          <ac:picMkLst>
            <pc:docMk/>
            <pc:sldMk cId="242278075" sldId="303"/>
            <ac:picMk id="1026" creationId="{44DFDB95-EAA4-2024-A0E0-188D4D2701C8}"/>
          </ac:picMkLst>
        </pc:picChg>
      </pc:sldChg>
      <pc:sldChg chg="new del">
        <pc:chgData name="Chittaranjan Hens" userId="6fc03958433e8a43" providerId="LiveId" clId="{9161D975-6082-45FB-8DD2-D5C3844F2B22}" dt="2022-12-31T11:33:21.357" v="943" actId="47"/>
        <pc:sldMkLst>
          <pc:docMk/>
          <pc:sldMk cId="608903509" sldId="303"/>
        </pc:sldMkLst>
      </pc:sldChg>
      <pc:sldChg chg="delSp modSp add mod setBg delDesignElem">
        <pc:chgData name="Chittaranjan Hens" userId="6fc03958433e8a43" providerId="LiveId" clId="{9161D975-6082-45FB-8DD2-D5C3844F2B22}" dt="2023-01-02T10:21:52.777" v="2309" actId="1076"/>
        <pc:sldMkLst>
          <pc:docMk/>
          <pc:sldMk cId="690951328" sldId="303"/>
        </pc:sldMkLst>
        <pc:spChg chg="del">
          <ac:chgData name="Chittaranjan Hens" userId="6fc03958433e8a43" providerId="LiveId" clId="{9161D975-6082-45FB-8DD2-D5C3844F2B22}" dt="2023-01-01T14:47:56.439" v="1434"/>
          <ac:spMkLst>
            <pc:docMk/>
            <pc:sldMk cId="690951328" sldId="303"/>
            <ac:spMk id="15" creationId="{8651CFA9-6065-4243-AC48-858E359780B1}"/>
          </ac:spMkLst>
        </pc:spChg>
        <pc:spChg chg="del">
          <ac:chgData name="Chittaranjan Hens" userId="6fc03958433e8a43" providerId="LiveId" clId="{9161D975-6082-45FB-8DD2-D5C3844F2B22}" dt="2023-01-01T14:47:56.439" v="1434"/>
          <ac:spMkLst>
            <pc:docMk/>
            <pc:sldMk cId="690951328" sldId="303"/>
            <ac:spMk id="17" creationId="{37962AE0-6A1C-4B76-9D52-10E5E6D7D3BB}"/>
          </ac:spMkLst>
        </pc:spChg>
        <pc:spChg chg="del">
          <ac:chgData name="Chittaranjan Hens" userId="6fc03958433e8a43" providerId="LiveId" clId="{9161D975-6082-45FB-8DD2-D5C3844F2B22}" dt="2023-01-01T14:47:56.439" v="1434"/>
          <ac:spMkLst>
            <pc:docMk/>
            <pc:sldMk cId="690951328" sldId="303"/>
            <ac:spMk id="19" creationId="{16E12301-1C96-4D15-9838-D5B894B22365}"/>
          </ac:spMkLst>
        </pc:spChg>
        <pc:grpChg chg="del">
          <ac:chgData name="Chittaranjan Hens" userId="6fc03958433e8a43" providerId="LiveId" clId="{9161D975-6082-45FB-8DD2-D5C3844F2B22}" dt="2023-01-01T14:47:56.439" v="1434"/>
          <ac:grpSpMkLst>
            <pc:docMk/>
            <pc:sldMk cId="690951328" sldId="303"/>
            <ac:grpSpMk id="39" creationId="{D7A5FD75-4B35-4162-9304-569491255811}"/>
          </ac:grpSpMkLst>
        </pc:grpChg>
        <pc:grpChg chg="del">
          <ac:chgData name="Chittaranjan Hens" userId="6fc03958433e8a43" providerId="LiveId" clId="{9161D975-6082-45FB-8DD2-D5C3844F2B22}" dt="2023-01-01T14:47:56.439" v="1434"/>
          <ac:grpSpMkLst>
            <pc:docMk/>
            <pc:sldMk cId="690951328" sldId="303"/>
            <ac:grpSpMk id="44" creationId="{34676384-D846-461C-B8F3-BDB849B4A408}"/>
          </ac:grpSpMkLst>
        </pc:grpChg>
        <pc:graphicFrameChg chg="mod">
          <ac:chgData name="Chittaranjan Hens" userId="6fc03958433e8a43" providerId="LiveId" clId="{9161D975-6082-45FB-8DD2-D5C3844F2B22}" dt="2023-01-02T10:21:52.777" v="2309" actId="1076"/>
          <ac:graphicFrameMkLst>
            <pc:docMk/>
            <pc:sldMk cId="690951328" sldId="303"/>
            <ac:graphicFrameMk id="5" creationId="{B8A04A52-3C79-8265-F197-D13731DB2BF7}"/>
          </ac:graphicFrameMkLst>
        </pc:graphicFrameChg>
        <pc:graphicFrameChg chg="mod">
          <ac:chgData name="Chittaranjan Hens" userId="6fc03958433e8a43" providerId="LiveId" clId="{9161D975-6082-45FB-8DD2-D5C3844F2B22}" dt="2023-01-02T10:21:50.397" v="2308" actId="1076"/>
          <ac:graphicFrameMkLst>
            <pc:docMk/>
            <pc:sldMk cId="690951328" sldId="303"/>
            <ac:graphicFrameMk id="6" creationId="{2BD8F456-3EFB-BFEE-6E0E-E1DB96259614}"/>
          </ac:graphicFrameMkLst>
        </pc:graphicFrameChg>
        <pc:picChg chg="mod">
          <ac:chgData name="Chittaranjan Hens" userId="6fc03958433e8a43" providerId="LiveId" clId="{9161D975-6082-45FB-8DD2-D5C3844F2B22}" dt="2023-01-01T14:48:49.413" v="1440" actId="1440"/>
          <ac:picMkLst>
            <pc:docMk/>
            <pc:sldMk cId="690951328" sldId="303"/>
            <ac:picMk id="2" creationId="{7A203178-FCD0-FE85-57F7-D010564135A5}"/>
          </ac:picMkLst>
        </pc:picChg>
      </pc:sldChg>
      <pc:sldChg chg="addSp delSp modSp add mod modAnim">
        <pc:chgData name="Chittaranjan Hens" userId="6fc03958433e8a43" providerId="LiveId" clId="{9161D975-6082-45FB-8DD2-D5C3844F2B22}" dt="2022-12-31T12:23:10.162" v="1351"/>
        <pc:sldMkLst>
          <pc:docMk/>
          <pc:sldMk cId="3242348309" sldId="304"/>
        </pc:sldMkLst>
        <pc:spChg chg="add mod">
          <ac:chgData name="Chittaranjan Hens" userId="6fc03958433e8a43" providerId="LiveId" clId="{9161D975-6082-45FB-8DD2-D5C3844F2B22}" dt="2022-12-31T11:39:40.558" v="1145" actId="6549"/>
          <ac:spMkLst>
            <pc:docMk/>
            <pc:sldMk cId="3242348309" sldId="304"/>
            <ac:spMk id="7" creationId="{BBDB2B50-EE4F-CB9C-DCE8-BBBE5D131674}"/>
          </ac:spMkLst>
        </pc:spChg>
        <pc:spChg chg="mod">
          <ac:chgData name="Chittaranjan Hens" userId="6fc03958433e8a43" providerId="LiveId" clId="{9161D975-6082-45FB-8DD2-D5C3844F2B22}" dt="2022-12-31T11:40:05.352" v="1165" actId="20577"/>
          <ac:spMkLst>
            <pc:docMk/>
            <pc:sldMk cId="3242348309" sldId="304"/>
            <ac:spMk id="8" creationId="{A4908B47-A616-9E72-DD0A-0369C9AA0CB7}"/>
          </ac:spMkLst>
        </pc:spChg>
        <pc:spChg chg="del">
          <ac:chgData name="Chittaranjan Hens" userId="6fc03958433e8a43" providerId="LiveId" clId="{9161D975-6082-45FB-8DD2-D5C3844F2B22}" dt="2022-12-31T11:36:20.943" v="1037" actId="478"/>
          <ac:spMkLst>
            <pc:docMk/>
            <pc:sldMk cId="3242348309" sldId="304"/>
            <ac:spMk id="9" creationId="{392C5059-EB68-AD60-8B1D-D540BD55A8FF}"/>
          </ac:spMkLst>
        </pc:spChg>
        <pc:spChg chg="add del">
          <ac:chgData name="Chittaranjan Hens" userId="6fc03958433e8a43" providerId="LiveId" clId="{9161D975-6082-45FB-8DD2-D5C3844F2B22}" dt="2022-12-31T11:37:58.728" v="1069" actId="22"/>
          <ac:spMkLst>
            <pc:docMk/>
            <pc:sldMk cId="3242348309" sldId="304"/>
            <ac:spMk id="11" creationId="{774EDEBE-6760-FEE0-584B-D1EDE7E91495}"/>
          </ac:spMkLst>
        </pc:spChg>
        <pc:spChg chg="add mod">
          <ac:chgData name="Chittaranjan Hens" userId="6fc03958433e8a43" providerId="LiveId" clId="{9161D975-6082-45FB-8DD2-D5C3844F2B22}" dt="2022-12-31T11:38:30.979" v="1093" actId="6549"/>
          <ac:spMkLst>
            <pc:docMk/>
            <pc:sldMk cId="3242348309" sldId="304"/>
            <ac:spMk id="13" creationId="{1193B9FB-65DD-93D7-5B4D-289976899B18}"/>
          </ac:spMkLst>
        </pc:spChg>
        <pc:picChg chg="mod">
          <ac:chgData name="Chittaranjan Hens" userId="6fc03958433e8a43" providerId="LiveId" clId="{9161D975-6082-45FB-8DD2-D5C3844F2B22}" dt="2022-12-31T11:36:37.775" v="1041" actId="1076"/>
          <ac:picMkLst>
            <pc:docMk/>
            <pc:sldMk cId="3242348309" sldId="304"/>
            <ac:picMk id="2" creationId="{7A203178-FCD0-FE85-57F7-D010564135A5}"/>
          </ac:picMkLst>
        </pc:picChg>
        <pc:picChg chg="del">
          <ac:chgData name="Chittaranjan Hens" userId="6fc03958433e8a43" providerId="LiveId" clId="{9161D975-6082-45FB-8DD2-D5C3844F2B22}" dt="2022-12-31T11:36:20.943" v="1037" actId="478"/>
          <ac:picMkLst>
            <pc:docMk/>
            <pc:sldMk cId="3242348309" sldId="304"/>
            <ac:picMk id="4" creationId="{39AD96B5-E8B4-CB48-05EB-3A86D01F3599}"/>
          </ac:picMkLst>
        </pc:picChg>
        <pc:picChg chg="del">
          <ac:chgData name="Chittaranjan Hens" userId="6fc03958433e8a43" providerId="LiveId" clId="{9161D975-6082-45FB-8DD2-D5C3844F2B22}" dt="2022-12-31T11:36:20.943" v="1037" actId="478"/>
          <ac:picMkLst>
            <pc:docMk/>
            <pc:sldMk cId="3242348309" sldId="304"/>
            <ac:picMk id="5" creationId="{8EBD176C-5D60-03E1-388A-6E851B5EA568}"/>
          </ac:picMkLst>
        </pc:picChg>
        <pc:picChg chg="del">
          <ac:chgData name="Chittaranjan Hens" userId="6fc03958433e8a43" providerId="LiveId" clId="{9161D975-6082-45FB-8DD2-D5C3844F2B22}" dt="2022-12-31T11:36:20.943" v="1037" actId="478"/>
          <ac:picMkLst>
            <pc:docMk/>
            <pc:sldMk cId="3242348309" sldId="304"/>
            <ac:picMk id="6" creationId="{68C451D7-C087-A7CC-312A-7A694C0200AA}"/>
          </ac:picMkLst>
        </pc:picChg>
      </pc:sldChg>
      <pc:sldChg chg="add">
        <pc:chgData name="Chittaranjan Hens" userId="6fc03958433e8a43" providerId="LiveId" clId="{9161D975-6082-45FB-8DD2-D5C3844F2B22}" dt="2022-12-31T11:41:24.380" v="1170" actId="2890"/>
        <pc:sldMkLst>
          <pc:docMk/>
          <pc:sldMk cId="618779652" sldId="305"/>
        </pc:sldMkLst>
      </pc:sldChg>
      <pc:sldChg chg="add del">
        <pc:chgData name="Chittaranjan Hens" userId="6fc03958433e8a43" providerId="LiveId" clId="{9161D975-6082-45FB-8DD2-D5C3844F2B22}" dt="2022-12-31T11:41:21.453" v="1169" actId="47"/>
        <pc:sldMkLst>
          <pc:docMk/>
          <pc:sldMk cId="2486357510" sldId="305"/>
        </pc:sldMkLst>
      </pc:sldChg>
      <pc:sldChg chg="addSp delSp modSp add mod ord modAnim">
        <pc:chgData name="Chittaranjan Hens" userId="6fc03958433e8a43" providerId="LiveId" clId="{9161D975-6082-45FB-8DD2-D5C3844F2B22}" dt="2023-01-01T14:48:22.853" v="1438"/>
        <pc:sldMkLst>
          <pc:docMk/>
          <pc:sldMk cId="2161721660" sldId="306"/>
        </pc:sldMkLst>
        <pc:spChg chg="add mod">
          <ac:chgData name="Chittaranjan Hens" userId="6fc03958433e8a43" providerId="LiveId" clId="{9161D975-6082-45FB-8DD2-D5C3844F2B22}" dt="2022-12-31T18:28:27.741" v="1378" actId="1036"/>
          <ac:spMkLst>
            <pc:docMk/>
            <pc:sldMk cId="2161721660" sldId="306"/>
            <ac:spMk id="4" creationId="{61C7BB37-4B7A-813A-4610-4DACA7D9AA3E}"/>
          </ac:spMkLst>
        </pc:spChg>
        <pc:spChg chg="add mod">
          <ac:chgData name="Chittaranjan Hens" userId="6fc03958433e8a43" providerId="LiveId" clId="{9161D975-6082-45FB-8DD2-D5C3844F2B22}" dt="2022-12-31T18:28:27.741" v="1378" actId="1036"/>
          <ac:spMkLst>
            <pc:docMk/>
            <pc:sldMk cId="2161721660" sldId="306"/>
            <ac:spMk id="6" creationId="{A743A63E-E805-E651-DF4D-43D3E3593722}"/>
          </ac:spMkLst>
        </pc:spChg>
        <pc:picChg chg="mod">
          <ac:chgData name="Chittaranjan Hens" userId="6fc03958433e8a43" providerId="LiveId" clId="{9161D975-6082-45FB-8DD2-D5C3844F2B22}" dt="2022-12-31T11:57:11.900" v="1304" actId="1076"/>
          <ac:picMkLst>
            <pc:docMk/>
            <pc:sldMk cId="2161721660" sldId="306"/>
            <ac:picMk id="2" creationId="{7A203178-FCD0-FE85-57F7-D010564135A5}"/>
          </ac:picMkLst>
        </pc:picChg>
        <pc:picChg chg="del">
          <ac:chgData name="Chittaranjan Hens" userId="6fc03958433e8a43" providerId="LiveId" clId="{9161D975-6082-45FB-8DD2-D5C3844F2B22}" dt="2022-12-31T11:54:03.479" v="1233" actId="478"/>
          <ac:picMkLst>
            <pc:docMk/>
            <pc:sldMk cId="2161721660" sldId="306"/>
            <ac:picMk id="1026" creationId="{44DFDB95-EAA4-2024-A0E0-188D4D2701C8}"/>
          </ac:picMkLst>
        </pc:picChg>
      </pc:sldChg>
      <pc:sldChg chg="addSp delSp modSp add mod delAnim modAnim">
        <pc:chgData name="Chittaranjan Hens" userId="6fc03958433e8a43" providerId="LiveId" clId="{9161D975-6082-45FB-8DD2-D5C3844F2B22}" dt="2023-01-02T04:08:46.808" v="1890" actId="20577"/>
        <pc:sldMkLst>
          <pc:docMk/>
          <pc:sldMk cId="2084468072" sldId="307"/>
        </pc:sldMkLst>
        <pc:spChg chg="add mod">
          <ac:chgData name="Chittaranjan Hens" userId="6fc03958433e8a43" providerId="LiveId" clId="{9161D975-6082-45FB-8DD2-D5C3844F2B22}" dt="2023-01-02T04:08:46.808" v="1890" actId="20577"/>
          <ac:spMkLst>
            <pc:docMk/>
            <pc:sldMk cId="2084468072" sldId="307"/>
            <ac:spMk id="4" creationId="{84BC641C-B9C1-8F91-C257-F49EBF7D4FE6}"/>
          </ac:spMkLst>
        </pc:spChg>
        <pc:spChg chg="del">
          <ac:chgData name="Chittaranjan Hens" userId="6fc03958433e8a43" providerId="LiveId" clId="{9161D975-6082-45FB-8DD2-D5C3844F2B22}" dt="2022-12-31T11:58:48.534" v="1322" actId="478"/>
          <ac:spMkLst>
            <pc:docMk/>
            <pc:sldMk cId="2084468072" sldId="307"/>
            <ac:spMk id="7" creationId="{BBDB2B50-EE4F-CB9C-DCE8-BBBE5D131674}"/>
          </ac:spMkLst>
        </pc:spChg>
        <pc:spChg chg="del">
          <ac:chgData name="Chittaranjan Hens" userId="6fc03958433e8a43" providerId="LiveId" clId="{9161D975-6082-45FB-8DD2-D5C3844F2B22}" dt="2022-12-31T11:58:48.534" v="1322" actId="478"/>
          <ac:spMkLst>
            <pc:docMk/>
            <pc:sldMk cId="2084468072" sldId="307"/>
            <ac:spMk id="13" creationId="{1193B9FB-65DD-93D7-5B4D-289976899B18}"/>
          </ac:spMkLst>
        </pc:spChg>
      </pc:sldChg>
      <pc:sldChg chg="addSp delSp modSp add mod delAnim">
        <pc:chgData name="Chittaranjan Hens" userId="6fc03958433e8a43" providerId="LiveId" clId="{9161D975-6082-45FB-8DD2-D5C3844F2B22}" dt="2023-01-02T10:29:28.227" v="2379" actId="122"/>
        <pc:sldMkLst>
          <pc:docMk/>
          <pc:sldMk cId="4230657337" sldId="308"/>
        </pc:sldMkLst>
        <pc:spChg chg="del">
          <ac:chgData name="Chittaranjan Hens" userId="6fc03958433e8a43" providerId="LiveId" clId="{9161D975-6082-45FB-8DD2-D5C3844F2B22}" dt="2022-12-31T18:28:55.094" v="1380" actId="478"/>
          <ac:spMkLst>
            <pc:docMk/>
            <pc:sldMk cId="4230657337" sldId="308"/>
            <ac:spMk id="4" creationId="{84BC641C-B9C1-8F91-C257-F49EBF7D4FE6}"/>
          </ac:spMkLst>
        </pc:spChg>
        <pc:spChg chg="add mod">
          <ac:chgData name="Chittaranjan Hens" userId="6fc03958433e8a43" providerId="LiveId" clId="{9161D975-6082-45FB-8DD2-D5C3844F2B22}" dt="2022-12-31T18:46:48.398" v="1399" actId="1076"/>
          <ac:spMkLst>
            <pc:docMk/>
            <pc:sldMk cId="4230657337" sldId="308"/>
            <ac:spMk id="4" creationId="{9E7ECA2A-7A67-2908-7917-8D8FF35F12D6}"/>
          </ac:spMkLst>
        </pc:spChg>
        <pc:spChg chg="add mod">
          <ac:chgData name="Chittaranjan Hens" userId="6fc03958433e8a43" providerId="LiveId" clId="{9161D975-6082-45FB-8DD2-D5C3844F2B22}" dt="2022-12-31T18:41:12.679" v="1396" actId="1076"/>
          <ac:spMkLst>
            <pc:docMk/>
            <pc:sldMk cId="4230657337" sldId="308"/>
            <ac:spMk id="5" creationId="{17531DF4-DC8F-B9CF-C6DE-4B05DFF4B0DC}"/>
          </ac:spMkLst>
        </pc:spChg>
        <pc:spChg chg="add mod">
          <ac:chgData name="Chittaranjan Hens" userId="6fc03958433e8a43" providerId="LiveId" clId="{9161D975-6082-45FB-8DD2-D5C3844F2B22}" dt="2022-12-31T18:47:02.126" v="1403" actId="207"/>
          <ac:spMkLst>
            <pc:docMk/>
            <pc:sldMk cId="4230657337" sldId="308"/>
            <ac:spMk id="7" creationId="{EC4B9433-AC54-A3BA-9EC2-9CDD35AA6D40}"/>
          </ac:spMkLst>
        </pc:spChg>
        <pc:spChg chg="mod">
          <ac:chgData name="Chittaranjan Hens" userId="6fc03958433e8a43" providerId="LiveId" clId="{9161D975-6082-45FB-8DD2-D5C3844F2B22}" dt="2023-01-02T10:29:28.227" v="2379" actId="122"/>
          <ac:spMkLst>
            <pc:docMk/>
            <pc:sldMk cId="4230657337" sldId="308"/>
            <ac:spMk id="8" creationId="{A4908B47-A616-9E72-DD0A-0369C9AA0CB7}"/>
          </ac:spMkLst>
        </pc:spChg>
        <pc:picChg chg="mod">
          <ac:chgData name="Chittaranjan Hens" userId="6fc03958433e8a43" providerId="LiveId" clId="{9161D975-6082-45FB-8DD2-D5C3844F2B22}" dt="2022-12-31T18:46:43.501" v="1398" actId="1076"/>
          <ac:picMkLst>
            <pc:docMk/>
            <pc:sldMk cId="4230657337" sldId="308"/>
            <ac:picMk id="2" creationId="{7A203178-FCD0-FE85-57F7-D010564135A5}"/>
          </ac:picMkLst>
        </pc:picChg>
        <pc:picChg chg="add mod">
          <ac:chgData name="Chittaranjan Hens" userId="6fc03958433e8a43" providerId="LiveId" clId="{9161D975-6082-45FB-8DD2-D5C3844F2B22}" dt="2022-12-31T18:29:35.913" v="1390" actId="1076"/>
          <ac:picMkLst>
            <pc:docMk/>
            <pc:sldMk cId="4230657337" sldId="308"/>
            <ac:picMk id="1026" creationId="{9BEB677E-502F-4B71-7FDD-5118C9336027}"/>
          </ac:picMkLst>
        </pc:picChg>
      </pc:sldChg>
      <pc:sldChg chg="add del">
        <pc:chgData name="Chittaranjan Hens" userId="6fc03958433e8a43" providerId="LiveId" clId="{9161D975-6082-45FB-8DD2-D5C3844F2B22}" dt="2023-01-01T14:47:54.085" v="1431" actId="2696"/>
        <pc:sldMkLst>
          <pc:docMk/>
          <pc:sldMk cId="2839369415" sldId="309"/>
        </pc:sldMkLst>
      </pc:sldChg>
      <pc:sldChg chg="addSp delSp modSp add mod delAnim modAnim">
        <pc:chgData name="Chittaranjan Hens" userId="6fc03958433e8a43" providerId="LiveId" clId="{9161D975-6082-45FB-8DD2-D5C3844F2B22}" dt="2023-01-01T14:50:06.911" v="1455"/>
        <pc:sldMkLst>
          <pc:docMk/>
          <pc:sldMk cId="3658569372" sldId="309"/>
        </pc:sldMkLst>
        <pc:graphicFrameChg chg="del">
          <ac:chgData name="Chittaranjan Hens" userId="6fc03958433e8a43" providerId="LiveId" clId="{9161D975-6082-45FB-8DD2-D5C3844F2B22}" dt="2023-01-01T14:49:17.150" v="1443" actId="478"/>
          <ac:graphicFrameMkLst>
            <pc:docMk/>
            <pc:sldMk cId="3658569372" sldId="309"/>
            <ac:graphicFrameMk id="3" creationId="{032EC6F7-14E7-09FF-C394-A411846E3376}"/>
          </ac:graphicFrameMkLst>
        </pc:graphicFrameChg>
        <pc:graphicFrameChg chg="add mod">
          <ac:chgData name="Chittaranjan Hens" userId="6fc03958433e8a43" providerId="LiveId" clId="{9161D975-6082-45FB-8DD2-D5C3844F2B22}" dt="2023-01-01T14:49:57.852" v="1451"/>
          <ac:graphicFrameMkLst>
            <pc:docMk/>
            <pc:sldMk cId="3658569372" sldId="309"/>
            <ac:graphicFrameMk id="4" creationId="{37CCC60E-8A55-129E-D5DC-595F2ADF7ABA}"/>
          </ac:graphicFrameMkLst>
        </pc:graphicFrameChg>
        <pc:graphicFrameChg chg="del">
          <ac:chgData name="Chittaranjan Hens" userId="6fc03958433e8a43" providerId="LiveId" clId="{9161D975-6082-45FB-8DD2-D5C3844F2B22}" dt="2023-01-01T14:49:17.150" v="1443" actId="478"/>
          <ac:graphicFrameMkLst>
            <pc:docMk/>
            <pc:sldMk cId="3658569372" sldId="309"/>
            <ac:graphicFrameMk id="5" creationId="{B8A04A52-3C79-8265-F197-D13731DB2BF7}"/>
          </ac:graphicFrameMkLst>
        </pc:graphicFrameChg>
        <pc:graphicFrameChg chg="del">
          <ac:chgData name="Chittaranjan Hens" userId="6fc03958433e8a43" providerId="LiveId" clId="{9161D975-6082-45FB-8DD2-D5C3844F2B22}" dt="2023-01-01T14:49:17.150" v="1443" actId="478"/>
          <ac:graphicFrameMkLst>
            <pc:docMk/>
            <pc:sldMk cId="3658569372" sldId="309"/>
            <ac:graphicFrameMk id="6" creationId="{2BD8F456-3EFB-BFEE-6E0E-E1DB96259614}"/>
          </ac:graphicFrameMkLst>
        </pc:graphicFrameChg>
        <pc:graphicFrameChg chg="add mod">
          <ac:chgData name="Chittaranjan Hens" userId="6fc03958433e8a43" providerId="LiveId" clId="{9161D975-6082-45FB-8DD2-D5C3844F2B22}" dt="2023-01-01T14:49:45.027" v="1446" actId="1076"/>
          <ac:graphicFrameMkLst>
            <pc:docMk/>
            <pc:sldMk cId="3658569372" sldId="309"/>
            <ac:graphicFrameMk id="7" creationId="{159D9E76-A97D-4733-2EF8-DD8F3C6F27B9}"/>
          </ac:graphicFrameMkLst>
        </pc:graphicFrameChg>
        <pc:graphicFrameChg chg="add mod">
          <ac:chgData name="Chittaranjan Hens" userId="6fc03958433e8a43" providerId="LiveId" clId="{9161D975-6082-45FB-8DD2-D5C3844F2B22}" dt="2023-01-01T14:50:05.515" v="1454" actId="1076"/>
          <ac:graphicFrameMkLst>
            <pc:docMk/>
            <pc:sldMk cId="3658569372" sldId="309"/>
            <ac:graphicFrameMk id="8" creationId="{989F0B4F-84F4-0E48-50EC-94B44590083F}"/>
          </ac:graphicFrameMkLst>
        </pc:graphicFrameChg>
      </pc:sldChg>
      <pc:sldChg chg="delSp modSp add del mod ord setBg delDesignElem">
        <pc:chgData name="Chittaranjan Hens" userId="6fc03958433e8a43" providerId="LiveId" clId="{9161D975-6082-45FB-8DD2-D5C3844F2B22}" dt="2023-01-01T14:49:02.571" v="1441" actId="47"/>
        <pc:sldMkLst>
          <pc:docMk/>
          <pc:sldMk cId="4149700230" sldId="309"/>
        </pc:sldMkLst>
        <pc:spChg chg="del">
          <ac:chgData name="Chittaranjan Hens" userId="6fc03958433e8a43" providerId="LiveId" clId="{9161D975-6082-45FB-8DD2-D5C3844F2B22}" dt="2023-01-01T14:47:56.439" v="1434"/>
          <ac:spMkLst>
            <pc:docMk/>
            <pc:sldMk cId="4149700230" sldId="309"/>
            <ac:spMk id="15" creationId="{8651CFA9-6065-4243-AC48-858E359780B1}"/>
          </ac:spMkLst>
        </pc:spChg>
        <pc:spChg chg="del">
          <ac:chgData name="Chittaranjan Hens" userId="6fc03958433e8a43" providerId="LiveId" clId="{9161D975-6082-45FB-8DD2-D5C3844F2B22}" dt="2023-01-01T14:47:56.439" v="1434"/>
          <ac:spMkLst>
            <pc:docMk/>
            <pc:sldMk cId="4149700230" sldId="309"/>
            <ac:spMk id="17" creationId="{37962AE0-6A1C-4B76-9D52-10E5E6D7D3BB}"/>
          </ac:spMkLst>
        </pc:spChg>
        <pc:spChg chg="del">
          <ac:chgData name="Chittaranjan Hens" userId="6fc03958433e8a43" providerId="LiveId" clId="{9161D975-6082-45FB-8DD2-D5C3844F2B22}" dt="2023-01-01T14:47:56.439" v="1434"/>
          <ac:spMkLst>
            <pc:docMk/>
            <pc:sldMk cId="4149700230" sldId="309"/>
            <ac:spMk id="19" creationId="{16E12301-1C96-4D15-9838-D5B894B22365}"/>
          </ac:spMkLst>
        </pc:spChg>
        <pc:grpChg chg="del">
          <ac:chgData name="Chittaranjan Hens" userId="6fc03958433e8a43" providerId="LiveId" clId="{9161D975-6082-45FB-8DD2-D5C3844F2B22}" dt="2023-01-01T14:47:56.439" v="1434"/>
          <ac:grpSpMkLst>
            <pc:docMk/>
            <pc:sldMk cId="4149700230" sldId="309"/>
            <ac:grpSpMk id="39" creationId="{D7A5FD75-4B35-4162-9304-569491255811}"/>
          </ac:grpSpMkLst>
        </pc:grpChg>
        <pc:grpChg chg="del">
          <ac:chgData name="Chittaranjan Hens" userId="6fc03958433e8a43" providerId="LiveId" clId="{9161D975-6082-45FB-8DD2-D5C3844F2B22}" dt="2023-01-01T14:47:56.439" v="1434"/>
          <ac:grpSpMkLst>
            <pc:docMk/>
            <pc:sldMk cId="4149700230" sldId="309"/>
            <ac:grpSpMk id="44" creationId="{34676384-D846-461C-B8F3-BDB849B4A408}"/>
          </ac:grpSpMkLst>
        </pc:grpChg>
        <pc:picChg chg="mod">
          <ac:chgData name="Chittaranjan Hens" userId="6fc03958433e8a43" providerId="LiveId" clId="{9161D975-6082-45FB-8DD2-D5C3844F2B22}" dt="2023-01-01T14:48:41.782" v="1439" actId="1440"/>
          <ac:picMkLst>
            <pc:docMk/>
            <pc:sldMk cId="4149700230" sldId="309"/>
            <ac:picMk id="2" creationId="{7A203178-FCD0-FE85-57F7-D010564135A5}"/>
          </ac:picMkLst>
        </pc:picChg>
      </pc:sldChg>
      <pc:sldChg chg="addSp delSp modSp add mod">
        <pc:chgData name="Chittaranjan Hens" userId="6fc03958433e8a43" providerId="LiveId" clId="{9161D975-6082-45FB-8DD2-D5C3844F2B22}" dt="2023-01-02T04:06:42.011" v="1872" actId="478"/>
        <pc:sldMkLst>
          <pc:docMk/>
          <pc:sldMk cId="3210140110" sldId="310"/>
        </pc:sldMkLst>
        <pc:spChg chg="del mod">
          <ac:chgData name="Chittaranjan Hens" userId="6fc03958433e8a43" providerId="LiveId" clId="{9161D975-6082-45FB-8DD2-D5C3844F2B22}" dt="2023-01-02T04:06:42.011" v="1872" actId="478"/>
          <ac:spMkLst>
            <pc:docMk/>
            <pc:sldMk cId="3210140110" sldId="310"/>
            <ac:spMk id="3" creationId="{7C315467-5619-75DF-885F-788F35E03FFA}"/>
          </ac:spMkLst>
        </pc:spChg>
        <pc:spChg chg="add mod">
          <ac:chgData name="Chittaranjan Hens" userId="6fc03958433e8a43" providerId="LiveId" clId="{9161D975-6082-45FB-8DD2-D5C3844F2B22}" dt="2023-01-01T14:52:23.281" v="1482" actId="20577"/>
          <ac:spMkLst>
            <pc:docMk/>
            <pc:sldMk cId="3210140110" sldId="310"/>
            <ac:spMk id="4" creationId="{33B434F3-196D-1261-C0F3-FA3F59E801B8}"/>
          </ac:spMkLst>
        </pc:spChg>
        <pc:spChg chg="add mod">
          <ac:chgData name="Chittaranjan Hens" userId="6fc03958433e8a43" providerId="LiveId" clId="{9161D975-6082-45FB-8DD2-D5C3844F2B22}" dt="2023-01-01T15:33:03.063" v="1710" actId="164"/>
          <ac:spMkLst>
            <pc:docMk/>
            <pc:sldMk cId="3210140110" sldId="310"/>
            <ac:spMk id="5" creationId="{64999DE6-1764-BACE-E840-346F96C590FA}"/>
          </ac:spMkLst>
        </pc:spChg>
        <pc:spChg chg="add del mod topLvl">
          <ac:chgData name="Chittaranjan Hens" userId="6fc03958433e8a43" providerId="LiveId" clId="{9161D975-6082-45FB-8DD2-D5C3844F2B22}" dt="2023-01-01T15:48:14.282" v="1772" actId="478"/>
          <ac:spMkLst>
            <pc:docMk/>
            <pc:sldMk cId="3210140110" sldId="310"/>
            <ac:spMk id="10" creationId="{DEF0C24B-3D2A-F5D4-D600-650EDA766994}"/>
          </ac:spMkLst>
        </pc:spChg>
        <pc:spChg chg="add del mod">
          <ac:chgData name="Chittaranjan Hens" userId="6fc03958433e8a43" providerId="LiveId" clId="{9161D975-6082-45FB-8DD2-D5C3844F2B22}" dt="2023-01-01T15:36:26.149" v="1725" actId="21"/>
          <ac:spMkLst>
            <pc:docMk/>
            <pc:sldMk cId="3210140110" sldId="310"/>
            <ac:spMk id="20" creationId="{22EDD34D-90C0-10EF-F89D-8DED0663E3A5}"/>
          </ac:spMkLst>
        </pc:spChg>
        <pc:grpChg chg="add mod">
          <ac:chgData name="Chittaranjan Hens" userId="6fc03958433e8a43" providerId="LiveId" clId="{9161D975-6082-45FB-8DD2-D5C3844F2B22}" dt="2023-01-01T15:32:57.723" v="1709" actId="164"/>
          <ac:grpSpMkLst>
            <pc:docMk/>
            <pc:sldMk cId="3210140110" sldId="310"/>
            <ac:grpSpMk id="13" creationId="{6EEC354E-5254-F0E2-B854-63C388D4A492}"/>
          </ac:grpSpMkLst>
        </pc:grpChg>
        <pc:grpChg chg="add mod">
          <ac:chgData name="Chittaranjan Hens" userId="6fc03958433e8a43" providerId="LiveId" clId="{9161D975-6082-45FB-8DD2-D5C3844F2B22}" dt="2023-01-01T15:33:05.450" v="1711" actId="1076"/>
          <ac:grpSpMkLst>
            <pc:docMk/>
            <pc:sldMk cId="3210140110" sldId="310"/>
            <ac:grpSpMk id="14" creationId="{7C44EC1E-903D-1160-531A-3F4881CFD590}"/>
          </ac:grpSpMkLst>
        </pc:grpChg>
        <pc:grpChg chg="add del mod">
          <ac:chgData name="Chittaranjan Hens" userId="6fc03958433e8a43" providerId="LiveId" clId="{9161D975-6082-45FB-8DD2-D5C3844F2B22}" dt="2023-01-01T15:33:38.719" v="1716" actId="165"/>
          <ac:grpSpMkLst>
            <pc:docMk/>
            <pc:sldMk cId="3210140110" sldId="310"/>
            <ac:grpSpMk id="16" creationId="{B5EFFD16-9A74-9CFB-F1DA-9C523A944F02}"/>
          </ac:grpSpMkLst>
        </pc:grpChg>
        <pc:picChg chg="add mod">
          <ac:chgData name="Chittaranjan Hens" userId="6fc03958433e8a43" providerId="LiveId" clId="{9161D975-6082-45FB-8DD2-D5C3844F2B22}" dt="2023-01-01T14:54:09.223" v="1563" actId="1076"/>
          <ac:picMkLst>
            <pc:docMk/>
            <pc:sldMk cId="3210140110" sldId="310"/>
            <ac:picMk id="7" creationId="{F01820D5-6F4F-4092-E168-F4F79D6B39DA}"/>
          </ac:picMkLst>
        </pc:picChg>
        <pc:picChg chg="add mod">
          <ac:chgData name="Chittaranjan Hens" userId="6fc03958433e8a43" providerId="LiveId" clId="{9161D975-6082-45FB-8DD2-D5C3844F2B22}" dt="2023-01-01T15:33:03.063" v="1710" actId="164"/>
          <ac:picMkLst>
            <pc:docMk/>
            <pc:sldMk cId="3210140110" sldId="310"/>
            <ac:picMk id="9" creationId="{8240460B-5C39-E642-4133-2E802A7DC999}"/>
          </ac:picMkLst>
        </pc:picChg>
        <pc:picChg chg="add mod">
          <ac:chgData name="Chittaranjan Hens" userId="6fc03958433e8a43" providerId="LiveId" clId="{9161D975-6082-45FB-8DD2-D5C3844F2B22}" dt="2023-01-01T15:33:03.063" v="1710" actId="164"/>
          <ac:picMkLst>
            <pc:docMk/>
            <pc:sldMk cId="3210140110" sldId="310"/>
            <ac:picMk id="12" creationId="{36AC707C-C541-A9D1-75B3-B12E865ECE87}"/>
          </ac:picMkLst>
        </pc:picChg>
        <pc:picChg chg="add del mod">
          <ac:chgData name="Chittaranjan Hens" userId="6fc03958433e8a43" providerId="LiveId" clId="{9161D975-6082-45FB-8DD2-D5C3844F2B22}" dt="2023-01-01T15:48:14.282" v="1772" actId="478"/>
          <ac:picMkLst>
            <pc:docMk/>
            <pc:sldMk cId="3210140110" sldId="310"/>
            <ac:picMk id="29" creationId="{1D506E4A-588E-3E86-7D22-6E830976A2FD}"/>
          </ac:picMkLst>
        </pc:picChg>
        <pc:picChg chg="add del mod topLvl">
          <ac:chgData name="Chittaranjan Hens" userId="6fc03958433e8a43" providerId="LiveId" clId="{9161D975-6082-45FB-8DD2-D5C3844F2B22}" dt="2023-01-01T15:48:14.282" v="1772" actId="478"/>
          <ac:picMkLst>
            <pc:docMk/>
            <pc:sldMk cId="3210140110" sldId="310"/>
            <ac:picMk id="1026" creationId="{CA10C664-9463-F904-00FE-5D784318252E}"/>
          </ac:picMkLst>
        </pc:picChg>
        <pc:picChg chg="add del mod">
          <ac:chgData name="Chittaranjan Hens" userId="6fc03958433e8a43" providerId="LiveId" clId="{9161D975-6082-45FB-8DD2-D5C3844F2B22}" dt="2023-01-01T15:30:16.543" v="1696" actId="478"/>
          <ac:picMkLst>
            <pc:docMk/>
            <pc:sldMk cId="3210140110" sldId="310"/>
            <ac:picMk id="1028" creationId="{54F372BC-8513-9620-0636-68AF319DBC4F}"/>
          </ac:picMkLst>
        </pc:picChg>
        <pc:picChg chg="add del mod topLvl">
          <ac:chgData name="Chittaranjan Hens" userId="6fc03958433e8a43" providerId="LiveId" clId="{9161D975-6082-45FB-8DD2-D5C3844F2B22}" dt="2023-01-01T15:48:14.282" v="1772" actId="478"/>
          <ac:picMkLst>
            <pc:docMk/>
            <pc:sldMk cId="3210140110" sldId="310"/>
            <ac:picMk id="1030" creationId="{1927BD01-FEA3-9E8F-FD64-1687299D62D2}"/>
          </ac:picMkLst>
        </pc:picChg>
        <pc:picChg chg="add del mod">
          <ac:chgData name="Chittaranjan Hens" userId="6fc03958433e8a43" providerId="LiveId" clId="{9161D975-6082-45FB-8DD2-D5C3844F2B22}" dt="2023-01-01T15:48:14.282" v="1772" actId="478"/>
          <ac:picMkLst>
            <pc:docMk/>
            <pc:sldMk cId="3210140110" sldId="310"/>
            <ac:picMk id="1032" creationId="{5943EDCE-52C6-1A58-2593-F42696AE5E55}"/>
          </ac:picMkLst>
        </pc:picChg>
      </pc:sldChg>
      <pc:sldChg chg="delSp add del mod">
        <pc:chgData name="Chittaranjan Hens" userId="6fc03958433e8a43" providerId="LiveId" clId="{9161D975-6082-45FB-8DD2-D5C3844F2B22}" dt="2023-01-01T15:23:27.075" v="1616" actId="47"/>
        <pc:sldMkLst>
          <pc:docMk/>
          <pc:sldMk cId="295121130" sldId="311"/>
        </pc:sldMkLst>
        <pc:spChg chg="del">
          <ac:chgData name="Chittaranjan Hens" userId="6fc03958433e8a43" providerId="LiveId" clId="{9161D975-6082-45FB-8DD2-D5C3844F2B22}" dt="2023-01-01T15:23:19.903" v="1614" actId="478"/>
          <ac:spMkLst>
            <pc:docMk/>
            <pc:sldMk cId="295121130" sldId="311"/>
            <ac:spMk id="9" creationId="{392C5059-EB68-AD60-8B1D-D540BD55A8FF}"/>
          </ac:spMkLst>
        </pc:spChg>
      </pc:sldChg>
      <pc:sldChg chg="add del">
        <pc:chgData name="Chittaranjan Hens" userId="6fc03958433e8a43" providerId="LiveId" clId="{9161D975-6082-45FB-8DD2-D5C3844F2B22}" dt="2023-01-01T15:23:32.642" v="1617" actId="2696"/>
        <pc:sldMkLst>
          <pc:docMk/>
          <pc:sldMk cId="1632718277" sldId="858"/>
        </pc:sldMkLst>
      </pc:sldChg>
      <pc:sldChg chg="addSp modSp add mod">
        <pc:chgData name="Chittaranjan Hens" userId="6fc03958433e8a43" providerId="LiveId" clId="{9161D975-6082-45FB-8DD2-D5C3844F2B22}" dt="2023-01-01T15:53:03.070" v="1790" actId="207"/>
        <pc:sldMkLst>
          <pc:docMk/>
          <pc:sldMk cId="2778614659" sldId="858"/>
        </pc:sldMkLst>
        <pc:spChg chg="mod">
          <ac:chgData name="Chittaranjan Hens" userId="6fc03958433e8a43" providerId="LiveId" clId="{9161D975-6082-45FB-8DD2-D5C3844F2B22}" dt="2023-01-01T15:53:03.070" v="1790" actId="207"/>
          <ac:spMkLst>
            <pc:docMk/>
            <pc:sldMk cId="2778614659" sldId="858"/>
            <ac:spMk id="2" creationId="{00000000-0000-0000-0000-000000000000}"/>
          </ac:spMkLst>
        </pc:spChg>
        <pc:spChg chg="mod">
          <ac:chgData name="Chittaranjan Hens" userId="6fc03958433e8a43" providerId="LiveId" clId="{9161D975-6082-45FB-8DD2-D5C3844F2B22}" dt="2023-01-01T15:24:11.800" v="1624" actId="1076"/>
          <ac:spMkLst>
            <pc:docMk/>
            <pc:sldMk cId="2778614659" sldId="858"/>
            <ac:spMk id="3" creationId="{00000000-0000-0000-0000-000000000000}"/>
          </ac:spMkLst>
        </pc:spChg>
        <pc:picChg chg="add mod ord">
          <ac:chgData name="Chittaranjan Hens" userId="6fc03958433e8a43" providerId="LiveId" clId="{9161D975-6082-45FB-8DD2-D5C3844F2B22}" dt="2023-01-01T15:23:48.108" v="1620" actId="167"/>
          <ac:picMkLst>
            <pc:docMk/>
            <pc:sldMk cId="2778614659" sldId="858"/>
            <ac:picMk id="5" creationId="{D43A9245-829F-6FDA-91EA-E1A72101B034}"/>
          </ac:picMkLst>
        </pc:picChg>
      </pc:sldChg>
      <pc:sldChg chg="addSp delSp modSp add mod setBg delDesignElem">
        <pc:chgData name="Chittaranjan Hens" userId="6fc03958433e8a43" providerId="LiveId" clId="{9161D975-6082-45FB-8DD2-D5C3844F2B22}" dt="2023-01-02T10:28:41.266" v="2335" actId="478"/>
        <pc:sldMkLst>
          <pc:docMk/>
          <pc:sldMk cId="4187878364" sldId="859"/>
        </pc:sldMkLst>
        <pc:spChg chg="del">
          <ac:chgData name="Chittaranjan Hens" userId="6fc03958433e8a43" providerId="LiveId" clId="{9161D975-6082-45FB-8DD2-D5C3844F2B22}" dt="2023-01-02T04:06:54.293" v="1874" actId="478"/>
          <ac:spMkLst>
            <pc:docMk/>
            <pc:sldMk cId="4187878364" sldId="859"/>
            <ac:spMk id="3" creationId="{7C315467-5619-75DF-885F-788F35E03FFA}"/>
          </ac:spMkLst>
        </pc:spChg>
        <pc:spChg chg="mod">
          <ac:chgData name="Chittaranjan Hens" userId="6fc03958433e8a43" providerId="LiveId" clId="{9161D975-6082-45FB-8DD2-D5C3844F2B22}" dt="2023-01-02T04:07:05.445" v="1876" actId="1076"/>
          <ac:spMkLst>
            <pc:docMk/>
            <pc:sldMk cId="4187878364" sldId="859"/>
            <ac:spMk id="10" creationId="{DEF0C24B-3D2A-F5D4-D600-650EDA766994}"/>
          </ac:spMkLst>
        </pc:spChg>
        <pc:spChg chg="del">
          <ac:chgData name="Chittaranjan Hens" userId="6fc03958433e8a43" providerId="LiveId" clId="{9161D975-6082-45FB-8DD2-D5C3844F2B22}" dt="2023-01-01T15:40:51.466" v="1742"/>
          <ac:spMkLst>
            <pc:docMk/>
            <pc:sldMk cId="4187878364" sldId="859"/>
            <ac:spMk id="15" creationId="{8651CFA9-6065-4243-AC48-858E359780B1}"/>
          </ac:spMkLst>
        </pc:spChg>
        <pc:spChg chg="del">
          <ac:chgData name="Chittaranjan Hens" userId="6fc03958433e8a43" providerId="LiveId" clId="{9161D975-6082-45FB-8DD2-D5C3844F2B22}" dt="2023-01-01T15:40:51.466" v="1742"/>
          <ac:spMkLst>
            <pc:docMk/>
            <pc:sldMk cId="4187878364" sldId="859"/>
            <ac:spMk id="17" creationId="{37962AE0-6A1C-4B76-9D52-10E5E6D7D3BB}"/>
          </ac:spMkLst>
        </pc:spChg>
        <pc:spChg chg="del">
          <ac:chgData name="Chittaranjan Hens" userId="6fc03958433e8a43" providerId="LiveId" clId="{9161D975-6082-45FB-8DD2-D5C3844F2B22}" dt="2023-01-01T15:40:51.466" v="1742"/>
          <ac:spMkLst>
            <pc:docMk/>
            <pc:sldMk cId="4187878364" sldId="859"/>
            <ac:spMk id="19" creationId="{16E12301-1C96-4D15-9838-D5B894B22365}"/>
          </ac:spMkLst>
        </pc:spChg>
        <pc:grpChg chg="del">
          <ac:chgData name="Chittaranjan Hens" userId="6fc03958433e8a43" providerId="LiveId" clId="{9161D975-6082-45FB-8DD2-D5C3844F2B22}" dt="2023-01-01T15:41:18.552" v="1746" actId="478"/>
          <ac:grpSpMkLst>
            <pc:docMk/>
            <pc:sldMk cId="4187878364" sldId="859"/>
            <ac:grpSpMk id="14" creationId="{7C44EC1E-903D-1160-531A-3F4881CFD590}"/>
          </ac:grpSpMkLst>
        </pc:grpChg>
        <pc:grpChg chg="del">
          <ac:chgData name="Chittaranjan Hens" userId="6fc03958433e8a43" providerId="LiveId" clId="{9161D975-6082-45FB-8DD2-D5C3844F2B22}" dt="2023-01-01T15:40:51.466" v="1742"/>
          <ac:grpSpMkLst>
            <pc:docMk/>
            <pc:sldMk cId="4187878364" sldId="859"/>
            <ac:grpSpMk id="39" creationId="{D7A5FD75-4B35-4162-9304-569491255811}"/>
          </ac:grpSpMkLst>
        </pc:grpChg>
        <pc:grpChg chg="del">
          <ac:chgData name="Chittaranjan Hens" userId="6fc03958433e8a43" providerId="LiveId" clId="{9161D975-6082-45FB-8DD2-D5C3844F2B22}" dt="2023-01-01T15:40:51.466" v="1742"/>
          <ac:grpSpMkLst>
            <pc:docMk/>
            <pc:sldMk cId="4187878364" sldId="859"/>
            <ac:grpSpMk id="44" creationId="{34676384-D846-461C-B8F3-BDB849B4A408}"/>
          </ac:grpSpMkLst>
        </pc:grpChg>
        <pc:picChg chg="mod">
          <ac:chgData name="Chittaranjan Hens" userId="6fc03958433e8a43" providerId="LiveId" clId="{9161D975-6082-45FB-8DD2-D5C3844F2B22}" dt="2023-01-01T15:47:27.929" v="1766" actId="14100"/>
          <ac:picMkLst>
            <pc:docMk/>
            <pc:sldMk cId="4187878364" sldId="859"/>
            <ac:picMk id="2" creationId="{7A203178-FCD0-FE85-57F7-D010564135A5}"/>
          </ac:picMkLst>
        </pc:picChg>
        <pc:picChg chg="add del mod">
          <ac:chgData name="Chittaranjan Hens" userId="6fc03958433e8a43" providerId="LiveId" clId="{9161D975-6082-45FB-8DD2-D5C3844F2B22}" dt="2023-01-02T10:28:41.266" v="2335" actId="478"/>
          <ac:picMkLst>
            <pc:docMk/>
            <pc:sldMk cId="4187878364" sldId="859"/>
            <ac:picMk id="5" creationId="{61B6DE77-D648-64F4-E605-708E79E62334}"/>
          </ac:picMkLst>
        </pc:picChg>
        <pc:picChg chg="add mod">
          <ac:chgData name="Chittaranjan Hens" userId="6fc03958433e8a43" providerId="LiveId" clId="{9161D975-6082-45FB-8DD2-D5C3844F2B22}" dt="2023-01-02T04:07:11.223" v="1878" actId="1076"/>
          <ac:picMkLst>
            <pc:docMk/>
            <pc:sldMk cId="4187878364" sldId="859"/>
            <ac:picMk id="6" creationId="{9B2DC2EA-4DEA-6BA2-4710-287F4FF743B1}"/>
          </ac:picMkLst>
        </pc:picChg>
        <pc:picChg chg="del">
          <ac:chgData name="Chittaranjan Hens" userId="6fc03958433e8a43" providerId="LiveId" clId="{9161D975-6082-45FB-8DD2-D5C3844F2B22}" dt="2023-01-01T15:41:08.750" v="1745" actId="478"/>
          <ac:picMkLst>
            <pc:docMk/>
            <pc:sldMk cId="4187878364" sldId="859"/>
            <ac:picMk id="7" creationId="{F01820D5-6F4F-4092-E168-F4F79D6B39DA}"/>
          </ac:picMkLst>
        </pc:picChg>
        <pc:picChg chg="add mod">
          <ac:chgData name="Chittaranjan Hens" userId="6fc03958433e8a43" providerId="LiveId" clId="{9161D975-6082-45FB-8DD2-D5C3844F2B22}" dt="2023-01-02T04:07:08.933" v="1877" actId="1076"/>
          <ac:picMkLst>
            <pc:docMk/>
            <pc:sldMk cId="4187878364" sldId="859"/>
            <ac:picMk id="8" creationId="{9AC8220B-9913-6BB0-85E5-A454247602A1}"/>
          </ac:picMkLst>
        </pc:picChg>
        <pc:picChg chg="del mod">
          <ac:chgData name="Chittaranjan Hens" userId="6fc03958433e8a43" providerId="LiveId" clId="{9161D975-6082-45FB-8DD2-D5C3844F2B22}" dt="2023-01-01T15:41:18.552" v="1746" actId="478"/>
          <ac:picMkLst>
            <pc:docMk/>
            <pc:sldMk cId="4187878364" sldId="859"/>
            <ac:picMk id="29" creationId="{1D506E4A-588E-3E86-7D22-6E830976A2FD}"/>
          </ac:picMkLst>
        </pc:picChg>
        <pc:picChg chg="del">
          <ac:chgData name="Chittaranjan Hens" userId="6fc03958433e8a43" providerId="LiveId" clId="{9161D975-6082-45FB-8DD2-D5C3844F2B22}" dt="2023-01-01T15:41:18.552" v="1746" actId="478"/>
          <ac:picMkLst>
            <pc:docMk/>
            <pc:sldMk cId="4187878364" sldId="859"/>
            <ac:picMk id="1026" creationId="{CA10C664-9463-F904-00FE-5D784318252E}"/>
          </ac:picMkLst>
        </pc:picChg>
        <pc:picChg chg="del">
          <ac:chgData name="Chittaranjan Hens" userId="6fc03958433e8a43" providerId="LiveId" clId="{9161D975-6082-45FB-8DD2-D5C3844F2B22}" dt="2023-01-01T15:41:18.552" v="1746" actId="478"/>
          <ac:picMkLst>
            <pc:docMk/>
            <pc:sldMk cId="4187878364" sldId="859"/>
            <ac:picMk id="1030" creationId="{1927BD01-FEA3-9E8F-FD64-1687299D62D2}"/>
          </ac:picMkLst>
        </pc:picChg>
        <pc:picChg chg="del">
          <ac:chgData name="Chittaranjan Hens" userId="6fc03958433e8a43" providerId="LiveId" clId="{9161D975-6082-45FB-8DD2-D5C3844F2B22}" dt="2023-01-01T15:41:18.552" v="1746" actId="478"/>
          <ac:picMkLst>
            <pc:docMk/>
            <pc:sldMk cId="4187878364" sldId="859"/>
            <ac:picMk id="1032" creationId="{5943EDCE-52C6-1A58-2593-F42696AE5E55}"/>
          </ac:picMkLst>
        </pc:picChg>
        <pc:picChg chg="add mod">
          <ac:chgData name="Chittaranjan Hens" userId="6fc03958433e8a43" providerId="LiveId" clId="{9161D975-6082-45FB-8DD2-D5C3844F2B22}" dt="2023-01-02T04:07:18.245" v="1880" actId="1076"/>
          <ac:picMkLst>
            <pc:docMk/>
            <pc:sldMk cId="4187878364" sldId="859"/>
            <ac:picMk id="2050" creationId="{DBFC5B74-6C1E-5085-2C99-37A9B2BBFCBB}"/>
          </ac:picMkLst>
        </pc:picChg>
      </pc:sldChg>
      <pc:sldChg chg="delSp modSp add mod">
        <pc:chgData name="Chittaranjan Hens" userId="6fc03958433e8a43" providerId="LiveId" clId="{9161D975-6082-45FB-8DD2-D5C3844F2B22}" dt="2023-01-02T04:06:47.976" v="1873" actId="478"/>
        <pc:sldMkLst>
          <pc:docMk/>
          <pc:sldMk cId="108540138" sldId="860"/>
        </pc:sldMkLst>
        <pc:spChg chg="del">
          <ac:chgData name="Chittaranjan Hens" userId="6fc03958433e8a43" providerId="LiveId" clId="{9161D975-6082-45FB-8DD2-D5C3844F2B22}" dt="2023-01-02T04:06:47.976" v="1873" actId="478"/>
          <ac:spMkLst>
            <pc:docMk/>
            <pc:sldMk cId="108540138" sldId="860"/>
            <ac:spMk id="3" creationId="{7C315467-5619-75DF-885F-788F35E03FFA}"/>
          </ac:spMkLst>
        </pc:spChg>
        <pc:picChg chg="mod">
          <ac:chgData name="Chittaranjan Hens" userId="6fc03958433e8a43" providerId="LiveId" clId="{9161D975-6082-45FB-8DD2-D5C3844F2B22}" dt="2023-01-01T15:48:35.753" v="1776" actId="1076"/>
          <ac:picMkLst>
            <pc:docMk/>
            <pc:sldMk cId="108540138" sldId="860"/>
            <ac:picMk id="1026" creationId="{CA10C664-9463-F904-00FE-5D784318252E}"/>
          </ac:picMkLst>
        </pc:picChg>
        <pc:picChg chg="mod">
          <ac:chgData name="Chittaranjan Hens" userId="6fc03958433e8a43" providerId="LiveId" clId="{9161D975-6082-45FB-8DD2-D5C3844F2B22}" dt="2023-01-01T15:48:33.092" v="1775" actId="1076"/>
          <ac:picMkLst>
            <pc:docMk/>
            <pc:sldMk cId="108540138" sldId="860"/>
            <ac:picMk id="1030" creationId="{1927BD01-FEA3-9E8F-FD64-1687299D62D2}"/>
          </ac:picMkLst>
        </pc:picChg>
        <pc:picChg chg="mod">
          <ac:chgData name="Chittaranjan Hens" userId="6fc03958433e8a43" providerId="LiveId" clId="{9161D975-6082-45FB-8DD2-D5C3844F2B22}" dt="2023-01-01T15:48:26.295" v="1774" actId="14100"/>
          <ac:picMkLst>
            <pc:docMk/>
            <pc:sldMk cId="108540138" sldId="860"/>
            <ac:picMk id="1032" creationId="{5943EDCE-52C6-1A58-2593-F42696AE5E55}"/>
          </ac:picMkLst>
        </pc:picChg>
      </pc:sldChg>
      <pc:sldChg chg="addSp delSp modSp add mod">
        <pc:chgData name="Chittaranjan Hens" userId="6fc03958433e8a43" providerId="LiveId" clId="{9161D975-6082-45FB-8DD2-D5C3844F2B22}" dt="2023-01-02T04:07:37.753" v="1884" actId="1076"/>
        <pc:sldMkLst>
          <pc:docMk/>
          <pc:sldMk cId="1116564648" sldId="861"/>
        </pc:sldMkLst>
        <pc:spChg chg="del">
          <ac:chgData name="Chittaranjan Hens" userId="6fc03958433e8a43" providerId="LiveId" clId="{9161D975-6082-45FB-8DD2-D5C3844F2B22}" dt="2023-01-01T15:51:34.078" v="1779" actId="478"/>
          <ac:spMkLst>
            <pc:docMk/>
            <pc:sldMk cId="1116564648" sldId="861"/>
            <ac:spMk id="10" creationId="{DEF0C24B-3D2A-F5D4-D600-650EDA766994}"/>
          </ac:spMkLst>
        </pc:spChg>
        <pc:picChg chg="del">
          <ac:chgData name="Chittaranjan Hens" userId="6fc03958433e8a43" providerId="LiveId" clId="{9161D975-6082-45FB-8DD2-D5C3844F2B22}" dt="2023-01-01T15:51:34.078" v="1779" actId="478"/>
          <ac:picMkLst>
            <pc:docMk/>
            <pc:sldMk cId="1116564648" sldId="861"/>
            <ac:picMk id="6" creationId="{9B2DC2EA-4DEA-6BA2-4710-287F4FF743B1}"/>
          </ac:picMkLst>
        </pc:picChg>
        <pc:picChg chg="add mod">
          <ac:chgData name="Chittaranjan Hens" userId="6fc03958433e8a43" providerId="LiveId" clId="{9161D975-6082-45FB-8DD2-D5C3844F2B22}" dt="2023-01-02T04:07:37.753" v="1884" actId="1076"/>
          <ac:picMkLst>
            <pc:docMk/>
            <pc:sldMk cId="1116564648" sldId="861"/>
            <ac:picMk id="7" creationId="{ED31B3F8-BD9F-F2FC-D284-41CD90A6667A}"/>
          </ac:picMkLst>
        </pc:picChg>
        <pc:picChg chg="del">
          <ac:chgData name="Chittaranjan Hens" userId="6fc03958433e8a43" providerId="LiveId" clId="{9161D975-6082-45FB-8DD2-D5C3844F2B22}" dt="2023-01-01T15:51:34.078" v="1779" actId="478"/>
          <ac:picMkLst>
            <pc:docMk/>
            <pc:sldMk cId="1116564648" sldId="861"/>
            <ac:picMk id="8" creationId="{9AC8220B-9913-6BB0-85E5-A454247602A1}"/>
          </ac:picMkLst>
        </pc:picChg>
        <pc:picChg chg="del">
          <ac:chgData name="Chittaranjan Hens" userId="6fc03958433e8a43" providerId="LiveId" clId="{9161D975-6082-45FB-8DD2-D5C3844F2B22}" dt="2023-01-01T15:51:34.078" v="1779" actId="478"/>
          <ac:picMkLst>
            <pc:docMk/>
            <pc:sldMk cId="1116564648" sldId="861"/>
            <ac:picMk id="2050" creationId="{DBFC5B74-6C1E-5085-2C99-37A9B2BBFCBB}"/>
          </ac:picMkLst>
        </pc:picChg>
      </pc:sldChg>
      <pc:sldChg chg="addSp delSp modSp add mod">
        <pc:chgData name="Chittaranjan Hens" userId="6fc03958433e8a43" providerId="LiveId" clId="{9161D975-6082-45FB-8DD2-D5C3844F2B22}" dt="2023-01-02T10:26:42.381" v="2319" actId="1076"/>
        <pc:sldMkLst>
          <pc:docMk/>
          <pc:sldMk cId="3375599171" sldId="862"/>
        </pc:sldMkLst>
        <pc:spChg chg="del">
          <ac:chgData name="Chittaranjan Hens" userId="6fc03958433e8a43" providerId="LiveId" clId="{9161D975-6082-45FB-8DD2-D5C3844F2B22}" dt="2023-01-02T04:08:15.331" v="1887" actId="478"/>
          <ac:spMkLst>
            <pc:docMk/>
            <pc:sldMk cId="3375599171" sldId="862"/>
            <ac:spMk id="3" creationId="{7C315467-5619-75DF-885F-788F35E03FFA}"/>
          </ac:spMkLst>
        </pc:spChg>
        <pc:picChg chg="mod">
          <ac:chgData name="Chittaranjan Hens" userId="6fc03958433e8a43" providerId="LiveId" clId="{9161D975-6082-45FB-8DD2-D5C3844F2B22}" dt="2023-01-02T10:26:40.437" v="2318" actId="1076"/>
          <ac:picMkLst>
            <pc:docMk/>
            <pc:sldMk cId="3375599171" sldId="862"/>
            <ac:picMk id="2" creationId="{7A203178-FCD0-FE85-57F7-D010564135A5}"/>
          </ac:picMkLst>
        </pc:picChg>
        <pc:picChg chg="add mod">
          <ac:chgData name="Chittaranjan Hens" userId="6fc03958433e8a43" providerId="LiveId" clId="{9161D975-6082-45FB-8DD2-D5C3844F2B22}" dt="2023-01-02T10:26:42.381" v="2319" actId="1076"/>
          <ac:picMkLst>
            <pc:docMk/>
            <pc:sldMk cId="3375599171" sldId="862"/>
            <ac:picMk id="5" creationId="{F1658D84-9B7A-576B-CE4D-1D455244EAAB}"/>
          </ac:picMkLst>
        </pc:picChg>
        <pc:picChg chg="add del mod">
          <ac:chgData name="Chittaranjan Hens" userId="6fc03958433e8a43" providerId="LiveId" clId="{9161D975-6082-45FB-8DD2-D5C3844F2B22}" dt="2023-01-02T10:26:23.633" v="2313" actId="478"/>
          <ac:picMkLst>
            <pc:docMk/>
            <pc:sldMk cId="3375599171" sldId="862"/>
            <ac:picMk id="6" creationId="{49075009-0212-DD9B-906C-136BCEA9E0BB}"/>
          </ac:picMkLst>
        </pc:picChg>
        <pc:picChg chg="del">
          <ac:chgData name="Chittaranjan Hens" userId="6fc03958433e8a43" providerId="LiveId" clId="{9161D975-6082-45FB-8DD2-D5C3844F2B22}" dt="2023-01-01T15:52:05.882" v="1782" actId="478"/>
          <ac:picMkLst>
            <pc:docMk/>
            <pc:sldMk cId="3375599171" sldId="862"/>
            <ac:picMk id="7" creationId="{ED31B3F8-BD9F-F2FC-D284-41CD90A6667A}"/>
          </ac:picMkLst>
        </pc:picChg>
      </pc:sldChg>
      <pc:sldChg chg="addSp delSp modSp add mod setBg delDesignElem">
        <pc:chgData name="Chittaranjan Hens" userId="6fc03958433e8a43" providerId="LiveId" clId="{9161D975-6082-45FB-8DD2-D5C3844F2B22}" dt="2023-01-02T10:29:45.491" v="2383"/>
        <pc:sldMkLst>
          <pc:docMk/>
          <pc:sldMk cId="3138459802" sldId="863"/>
        </pc:sldMkLst>
        <pc:spChg chg="add mod">
          <ac:chgData name="Chittaranjan Hens" userId="6fc03958433e8a43" providerId="LiveId" clId="{9161D975-6082-45FB-8DD2-D5C3844F2B22}" dt="2023-01-02T10:29:45.491" v="2383"/>
          <ac:spMkLst>
            <pc:docMk/>
            <pc:sldMk cId="3138459802" sldId="863"/>
            <ac:spMk id="3" creationId="{BCDFA1B3-0144-55DF-DC11-9E389131B341}"/>
          </ac:spMkLst>
        </pc:spChg>
        <pc:spChg chg="del">
          <ac:chgData name="Chittaranjan Hens" userId="6fc03958433e8a43" providerId="LiveId" clId="{9161D975-6082-45FB-8DD2-D5C3844F2B22}" dt="2023-01-01T15:55:34.036" v="1870" actId="478"/>
          <ac:spMkLst>
            <pc:docMk/>
            <pc:sldMk cId="3138459802" sldId="863"/>
            <ac:spMk id="4" creationId="{9E7ECA2A-7A67-2908-7917-8D8FF35F12D6}"/>
          </ac:spMkLst>
        </pc:spChg>
        <pc:spChg chg="add mod">
          <ac:chgData name="Chittaranjan Hens" userId="6fc03958433e8a43" providerId="LiveId" clId="{9161D975-6082-45FB-8DD2-D5C3844F2B22}" dt="2023-01-02T05:17:02.118" v="1974" actId="1076"/>
          <ac:spMkLst>
            <pc:docMk/>
            <pc:sldMk cId="3138459802" sldId="863"/>
            <ac:spMk id="4" creationId="{A02CFEB7-24C7-43BD-0A58-86945B3044A2}"/>
          </ac:spMkLst>
        </pc:spChg>
        <pc:spChg chg="del">
          <ac:chgData name="Chittaranjan Hens" userId="6fc03958433e8a43" providerId="LiveId" clId="{9161D975-6082-45FB-8DD2-D5C3844F2B22}" dt="2023-01-01T15:55:30.634" v="1869" actId="478"/>
          <ac:spMkLst>
            <pc:docMk/>
            <pc:sldMk cId="3138459802" sldId="863"/>
            <ac:spMk id="5" creationId="{17531DF4-DC8F-B9CF-C6DE-4B05DFF4B0DC}"/>
          </ac:spMkLst>
        </pc:spChg>
        <pc:spChg chg="add mod">
          <ac:chgData name="Chittaranjan Hens" userId="6fc03958433e8a43" providerId="LiveId" clId="{9161D975-6082-45FB-8DD2-D5C3844F2B22}" dt="2023-01-02T05:24:32.923" v="2024" actId="1076"/>
          <ac:spMkLst>
            <pc:docMk/>
            <pc:sldMk cId="3138459802" sldId="863"/>
            <ac:spMk id="6" creationId="{76E41D48-34F0-28A7-8101-FAB3607C349A}"/>
          </ac:spMkLst>
        </pc:spChg>
        <pc:spChg chg="add del">
          <ac:chgData name="Chittaranjan Hens" userId="6fc03958433e8a43" providerId="LiveId" clId="{9161D975-6082-45FB-8DD2-D5C3844F2B22}" dt="2023-01-01T15:55:30.634" v="1869" actId="478"/>
          <ac:spMkLst>
            <pc:docMk/>
            <pc:sldMk cId="3138459802" sldId="863"/>
            <ac:spMk id="7" creationId="{EC4B9433-AC54-A3BA-9EC2-9CDD35AA6D40}"/>
          </ac:spMkLst>
        </pc:spChg>
        <pc:spChg chg="del">
          <ac:chgData name="Chittaranjan Hens" userId="6fc03958433e8a43" providerId="LiveId" clId="{9161D975-6082-45FB-8DD2-D5C3844F2B22}" dt="2023-01-02T10:29:44.869" v="2382" actId="478"/>
          <ac:spMkLst>
            <pc:docMk/>
            <pc:sldMk cId="3138459802" sldId="863"/>
            <ac:spMk id="8" creationId="{A4908B47-A616-9E72-DD0A-0369C9AA0CB7}"/>
          </ac:spMkLst>
        </pc:spChg>
        <pc:spChg chg="del">
          <ac:chgData name="Chittaranjan Hens" userId="6fc03958433e8a43" providerId="LiveId" clId="{9161D975-6082-45FB-8DD2-D5C3844F2B22}" dt="2023-01-01T15:55:02.476" v="1864"/>
          <ac:spMkLst>
            <pc:docMk/>
            <pc:sldMk cId="3138459802" sldId="863"/>
            <ac:spMk id="15" creationId="{8651CFA9-6065-4243-AC48-858E359780B1}"/>
          </ac:spMkLst>
        </pc:spChg>
        <pc:spChg chg="del">
          <ac:chgData name="Chittaranjan Hens" userId="6fc03958433e8a43" providerId="LiveId" clId="{9161D975-6082-45FB-8DD2-D5C3844F2B22}" dt="2023-01-01T15:55:02.476" v="1864"/>
          <ac:spMkLst>
            <pc:docMk/>
            <pc:sldMk cId="3138459802" sldId="863"/>
            <ac:spMk id="17" creationId="{37962AE0-6A1C-4B76-9D52-10E5E6D7D3BB}"/>
          </ac:spMkLst>
        </pc:spChg>
        <pc:spChg chg="del">
          <ac:chgData name="Chittaranjan Hens" userId="6fc03958433e8a43" providerId="LiveId" clId="{9161D975-6082-45FB-8DD2-D5C3844F2B22}" dt="2023-01-01T15:55:02.476" v="1864"/>
          <ac:spMkLst>
            <pc:docMk/>
            <pc:sldMk cId="3138459802" sldId="863"/>
            <ac:spMk id="19" creationId="{16E12301-1C96-4D15-9838-D5B894B22365}"/>
          </ac:spMkLst>
        </pc:spChg>
        <pc:grpChg chg="del">
          <ac:chgData name="Chittaranjan Hens" userId="6fc03958433e8a43" providerId="LiveId" clId="{9161D975-6082-45FB-8DD2-D5C3844F2B22}" dt="2023-01-01T15:55:02.476" v="1864"/>
          <ac:grpSpMkLst>
            <pc:docMk/>
            <pc:sldMk cId="3138459802" sldId="863"/>
            <ac:grpSpMk id="39" creationId="{D7A5FD75-4B35-4162-9304-569491255811}"/>
          </ac:grpSpMkLst>
        </pc:grpChg>
        <pc:grpChg chg="del">
          <ac:chgData name="Chittaranjan Hens" userId="6fc03958433e8a43" providerId="LiveId" clId="{9161D975-6082-45FB-8DD2-D5C3844F2B22}" dt="2023-01-01T15:55:02.476" v="1864"/>
          <ac:grpSpMkLst>
            <pc:docMk/>
            <pc:sldMk cId="3138459802" sldId="863"/>
            <ac:grpSpMk id="44" creationId="{34676384-D846-461C-B8F3-BDB849B4A408}"/>
          </ac:grpSpMkLst>
        </pc:grpChg>
        <pc:graphicFrameChg chg="add mod">
          <ac:chgData name="Chittaranjan Hens" userId="6fc03958433e8a43" providerId="LiveId" clId="{9161D975-6082-45FB-8DD2-D5C3844F2B22}" dt="2023-01-02T05:17:03.895" v="1975" actId="1076"/>
          <ac:graphicFrameMkLst>
            <pc:docMk/>
            <pc:sldMk cId="3138459802" sldId="863"/>
            <ac:graphicFrameMk id="5" creationId="{3031CA40-77CC-50E4-7309-FFB314DC5A9F}"/>
          </ac:graphicFrameMkLst>
        </pc:graphicFrameChg>
        <pc:graphicFrameChg chg="add del mod">
          <ac:chgData name="Chittaranjan Hens" userId="6fc03958433e8a43" providerId="LiveId" clId="{9161D975-6082-45FB-8DD2-D5C3844F2B22}" dt="2023-01-02T05:18:15.069" v="1991" actId="478"/>
          <ac:graphicFrameMkLst>
            <pc:docMk/>
            <pc:sldMk cId="3138459802" sldId="863"/>
            <ac:graphicFrameMk id="7" creationId="{BA567A6A-BFF9-88C8-5860-2AB732331E72}"/>
          </ac:graphicFrameMkLst>
        </pc:graphicFrameChg>
        <pc:picChg chg="add del mod">
          <ac:chgData name="Chittaranjan Hens" userId="6fc03958433e8a43" providerId="LiveId" clId="{9161D975-6082-45FB-8DD2-D5C3844F2B22}" dt="2023-01-01T15:55:23.356" v="1868" actId="478"/>
          <ac:picMkLst>
            <pc:docMk/>
            <pc:sldMk cId="3138459802" sldId="863"/>
            <ac:picMk id="2" creationId="{7A203178-FCD0-FE85-57F7-D010564135A5}"/>
          </ac:picMkLst>
        </pc:picChg>
        <pc:picChg chg="add del mod">
          <ac:chgData name="Chittaranjan Hens" userId="6fc03958433e8a43" providerId="LiveId" clId="{9161D975-6082-45FB-8DD2-D5C3844F2B22}" dt="2023-01-02T05:14:58.364" v="1909" actId="478"/>
          <ac:picMkLst>
            <pc:docMk/>
            <pc:sldMk cId="3138459802" sldId="863"/>
            <ac:picMk id="1026" creationId="{0FADA08F-65AD-C55B-F689-44E5FB92440E}"/>
          </ac:picMkLst>
        </pc:picChg>
        <pc:picChg chg="add del">
          <ac:chgData name="Chittaranjan Hens" userId="6fc03958433e8a43" providerId="LiveId" clId="{9161D975-6082-45FB-8DD2-D5C3844F2B22}" dt="2023-01-01T15:55:30.634" v="1869" actId="478"/>
          <ac:picMkLst>
            <pc:docMk/>
            <pc:sldMk cId="3138459802" sldId="863"/>
            <ac:picMk id="1026" creationId="{9BEB677E-502F-4B71-7FDD-5118C9336027}"/>
          </ac:picMkLst>
        </pc:picChg>
      </pc:sldChg>
      <pc:sldChg chg="addSp delSp modSp add mod">
        <pc:chgData name="Chittaranjan Hens" userId="6fc03958433e8a43" providerId="LiveId" clId="{9161D975-6082-45FB-8DD2-D5C3844F2B22}" dt="2023-01-02T10:29:35.548" v="2381"/>
        <pc:sldMkLst>
          <pc:docMk/>
          <pc:sldMk cId="2884053050" sldId="864"/>
        </pc:sldMkLst>
        <pc:spChg chg="add mod">
          <ac:chgData name="Chittaranjan Hens" userId="6fc03958433e8a43" providerId="LiveId" clId="{9161D975-6082-45FB-8DD2-D5C3844F2B22}" dt="2023-01-02T10:29:35.548" v="2381"/>
          <ac:spMkLst>
            <pc:docMk/>
            <pc:sldMk cId="2884053050" sldId="864"/>
            <ac:spMk id="3" creationId="{9424BD6A-A303-E16A-24A3-39B79F787214}"/>
          </ac:spMkLst>
        </pc:spChg>
        <pc:spChg chg="mod">
          <ac:chgData name="Chittaranjan Hens" userId="6fc03958433e8a43" providerId="LiveId" clId="{9161D975-6082-45FB-8DD2-D5C3844F2B22}" dt="2023-01-02T05:45:55.919" v="2183" actId="1076"/>
          <ac:spMkLst>
            <pc:docMk/>
            <pc:sldMk cId="2884053050" sldId="864"/>
            <ac:spMk id="6" creationId="{76E41D48-34F0-28A7-8101-FAB3607C349A}"/>
          </ac:spMkLst>
        </pc:spChg>
        <pc:spChg chg="del">
          <ac:chgData name="Chittaranjan Hens" userId="6fc03958433e8a43" providerId="LiveId" clId="{9161D975-6082-45FB-8DD2-D5C3844F2B22}" dt="2023-01-02T10:29:34.891" v="2380" actId="478"/>
          <ac:spMkLst>
            <pc:docMk/>
            <pc:sldMk cId="2884053050" sldId="864"/>
            <ac:spMk id="8" creationId="{A4908B47-A616-9E72-DD0A-0369C9AA0CB7}"/>
          </ac:spMkLst>
        </pc:spChg>
        <pc:picChg chg="add mod">
          <ac:chgData name="Chittaranjan Hens" userId="6fc03958433e8a43" providerId="LiveId" clId="{9161D975-6082-45FB-8DD2-D5C3844F2B22}" dt="2023-01-02T05:46:02.220" v="2184" actId="1076"/>
          <ac:picMkLst>
            <pc:docMk/>
            <pc:sldMk cId="2884053050" sldId="864"/>
            <ac:picMk id="2050" creationId="{15AC1C68-0839-DFC3-501D-9531BA14A21B}"/>
          </ac:picMkLst>
        </pc:picChg>
      </pc:sldChg>
      <pc:sldChg chg="addSp delSp modSp add mod">
        <pc:chgData name="Chittaranjan Hens" userId="6fc03958433e8a43" providerId="LiveId" clId="{9161D975-6082-45FB-8DD2-D5C3844F2B22}" dt="2023-01-02T10:30:30.338" v="2394" actId="20577"/>
        <pc:sldMkLst>
          <pc:docMk/>
          <pc:sldMk cId="2187055396" sldId="865"/>
        </pc:sldMkLst>
        <pc:spChg chg="add mod">
          <ac:chgData name="Chittaranjan Hens" userId="6fc03958433e8a43" providerId="LiveId" clId="{9161D975-6082-45FB-8DD2-D5C3844F2B22}" dt="2023-01-02T10:30:30.338" v="2394" actId="20577"/>
          <ac:spMkLst>
            <pc:docMk/>
            <pc:sldMk cId="2187055396" sldId="865"/>
            <ac:spMk id="3" creationId="{F5C437E9-A022-F8A6-D84D-1A2D9AF22880}"/>
          </ac:spMkLst>
        </pc:spChg>
        <pc:spChg chg="del">
          <ac:chgData name="Chittaranjan Hens" userId="6fc03958433e8a43" providerId="LiveId" clId="{9161D975-6082-45FB-8DD2-D5C3844F2B22}" dt="2023-01-02T05:47:57.224" v="2296" actId="478"/>
          <ac:spMkLst>
            <pc:docMk/>
            <pc:sldMk cId="2187055396" sldId="865"/>
            <ac:spMk id="6" creationId="{76E41D48-34F0-28A7-8101-FAB3607C349A}"/>
          </ac:spMkLst>
        </pc:spChg>
        <pc:graphicFrameChg chg="del">
          <ac:chgData name="Chittaranjan Hens" userId="6fc03958433e8a43" providerId="LiveId" clId="{9161D975-6082-45FB-8DD2-D5C3844F2B22}" dt="2023-01-02T05:47:57.224" v="2296" actId="478"/>
          <ac:graphicFrameMkLst>
            <pc:docMk/>
            <pc:sldMk cId="2187055396" sldId="865"/>
            <ac:graphicFrameMk id="5" creationId="{3031CA40-77CC-50E4-7309-FFB314DC5A9F}"/>
          </ac:graphicFrameMkLst>
        </pc:graphicFrameChg>
        <pc:picChg chg="mod">
          <ac:chgData name="Chittaranjan Hens" userId="6fc03958433e8a43" providerId="LiveId" clId="{9161D975-6082-45FB-8DD2-D5C3844F2B22}" dt="2023-01-02T05:48:00.910" v="2298" actId="1076"/>
          <ac:picMkLst>
            <pc:docMk/>
            <pc:sldMk cId="2187055396" sldId="865"/>
            <ac:picMk id="2" creationId="{7A203178-FCD0-FE85-57F7-D010564135A5}"/>
          </ac:picMkLst>
        </pc:picChg>
        <pc:picChg chg="del">
          <ac:chgData name="Chittaranjan Hens" userId="6fc03958433e8a43" providerId="LiveId" clId="{9161D975-6082-45FB-8DD2-D5C3844F2B22}" dt="2023-01-02T05:47:57.224" v="2296" actId="478"/>
          <ac:picMkLst>
            <pc:docMk/>
            <pc:sldMk cId="2187055396" sldId="865"/>
            <ac:picMk id="2050" creationId="{15AC1C68-0839-DFC3-501D-9531BA14A21B}"/>
          </ac:picMkLst>
        </pc:picChg>
        <pc:picChg chg="add del">
          <ac:chgData name="Chittaranjan Hens" userId="6fc03958433e8a43" providerId="LiveId" clId="{9161D975-6082-45FB-8DD2-D5C3844F2B22}" dt="2023-01-02T05:46:22.525" v="2187"/>
          <ac:picMkLst>
            <pc:docMk/>
            <pc:sldMk cId="2187055396" sldId="865"/>
            <ac:picMk id="3074" creationId="{99EFC0AB-7694-3624-6E89-D4306FD16E07}"/>
          </ac:picMkLst>
        </pc:picChg>
      </pc:sldChg>
      <pc:sldChg chg="new del">
        <pc:chgData name="Chittaranjan Hens" userId="6fc03958433e8a43" providerId="LiveId" clId="{9161D975-6082-45FB-8DD2-D5C3844F2B22}" dt="2023-01-02T10:26:17.049" v="2311" actId="47"/>
        <pc:sldMkLst>
          <pc:docMk/>
          <pc:sldMk cId="1224605127" sldId="866"/>
        </pc:sldMkLst>
      </pc:sldChg>
      <pc:sldChg chg="add">
        <pc:chgData name="Chittaranjan Hens" userId="6fc03958433e8a43" providerId="LiveId" clId="{9161D975-6082-45FB-8DD2-D5C3844F2B22}" dt="2023-01-02T10:26:19.367" v="2312" actId="2890"/>
        <pc:sldMkLst>
          <pc:docMk/>
          <pc:sldMk cId="1948985112" sldId="866"/>
        </pc:sldMkLst>
      </pc:sldChg>
      <pc:sldChg chg="modSp add mod">
        <pc:chgData name="Chittaranjan Hens" userId="6fc03958433e8a43" providerId="LiveId" clId="{9161D975-6082-45FB-8DD2-D5C3844F2B22}" dt="2023-01-02T10:29:02.678" v="2363" actId="20577"/>
        <pc:sldMkLst>
          <pc:docMk/>
          <pc:sldMk cId="4174149524" sldId="867"/>
        </pc:sldMkLst>
        <pc:spChg chg="mod">
          <ac:chgData name="Chittaranjan Hens" userId="6fc03958433e8a43" providerId="LiveId" clId="{9161D975-6082-45FB-8DD2-D5C3844F2B22}" dt="2023-01-02T10:29:02.678" v="2363" actId="20577"/>
          <ac:spMkLst>
            <pc:docMk/>
            <pc:sldMk cId="4174149524" sldId="867"/>
            <ac:spMk id="10" creationId="{DEF0C24B-3D2A-F5D4-D600-650EDA766994}"/>
          </ac:spMkLst>
        </pc:spChg>
        <pc:picChg chg="mod">
          <ac:chgData name="Chittaranjan Hens" userId="6fc03958433e8a43" providerId="LiveId" clId="{9161D975-6082-45FB-8DD2-D5C3844F2B22}" dt="2023-01-02T10:28:51.214" v="2338" actId="1076"/>
          <ac:picMkLst>
            <pc:docMk/>
            <pc:sldMk cId="4174149524" sldId="867"/>
            <ac:picMk id="5" creationId="{61B6DE77-D648-64F4-E605-708E79E62334}"/>
          </ac:picMkLst>
        </pc:picChg>
      </pc:sldChg>
      <pc:sldChg chg="addSp delSp modSp add mod delAnim">
        <pc:chgData name="Chittaranjan Hens" userId="6fc03958433e8a43" providerId="LiveId" clId="{9161D975-6082-45FB-8DD2-D5C3844F2B22}" dt="2023-01-02T10:32:25.040" v="2400" actId="1076"/>
        <pc:sldMkLst>
          <pc:docMk/>
          <pc:sldMk cId="3066627928" sldId="868"/>
        </pc:sldMkLst>
        <pc:graphicFrameChg chg="del mod">
          <ac:chgData name="Chittaranjan Hens" userId="6fc03958433e8a43" providerId="LiveId" clId="{9161D975-6082-45FB-8DD2-D5C3844F2B22}" dt="2023-01-02T10:32:16.742" v="2397" actId="478"/>
          <ac:graphicFrameMkLst>
            <pc:docMk/>
            <pc:sldMk cId="3066627928" sldId="868"/>
            <ac:graphicFrameMk id="4" creationId="{37CCC60E-8A55-129E-D5DC-595F2ADF7ABA}"/>
          </ac:graphicFrameMkLst>
        </pc:graphicFrameChg>
        <pc:graphicFrameChg chg="del mod">
          <ac:chgData name="Chittaranjan Hens" userId="6fc03958433e8a43" providerId="LiveId" clId="{9161D975-6082-45FB-8DD2-D5C3844F2B22}" dt="2023-01-02T10:32:16.742" v="2397" actId="478"/>
          <ac:graphicFrameMkLst>
            <pc:docMk/>
            <pc:sldMk cId="3066627928" sldId="868"/>
            <ac:graphicFrameMk id="7" creationId="{159D9E76-A97D-4733-2EF8-DD8F3C6F27B9}"/>
          </ac:graphicFrameMkLst>
        </pc:graphicFrameChg>
        <pc:graphicFrameChg chg="del mod">
          <ac:chgData name="Chittaranjan Hens" userId="6fc03958433e8a43" providerId="LiveId" clId="{9161D975-6082-45FB-8DD2-D5C3844F2B22}" dt="2023-01-02T10:32:16.742" v="2397" actId="478"/>
          <ac:graphicFrameMkLst>
            <pc:docMk/>
            <pc:sldMk cId="3066627928" sldId="868"/>
            <ac:graphicFrameMk id="8" creationId="{989F0B4F-84F4-0E48-50EC-94B44590083F}"/>
          </ac:graphicFrameMkLst>
        </pc:graphicFrameChg>
        <pc:picChg chg="add mod">
          <ac:chgData name="Chittaranjan Hens" userId="6fc03958433e8a43" providerId="LiveId" clId="{9161D975-6082-45FB-8DD2-D5C3844F2B22}" dt="2023-01-02T10:32:25.040" v="2400" actId="1076"/>
          <ac:picMkLst>
            <pc:docMk/>
            <pc:sldMk cId="3066627928" sldId="868"/>
            <ac:picMk id="3" creationId="{4EA3FF39-9BE7-5225-D2F6-13C78794D169}"/>
          </ac:picMkLst>
        </pc:picChg>
      </pc:sldChg>
      <pc:sldChg chg="addSp delSp modSp add mod">
        <pc:chgData name="Chittaranjan Hens" userId="6fc03958433e8a43" providerId="LiveId" clId="{9161D975-6082-45FB-8DD2-D5C3844F2B22}" dt="2023-01-02T10:41:03.430" v="2406" actId="1076"/>
        <pc:sldMkLst>
          <pc:docMk/>
          <pc:sldMk cId="2987486131" sldId="869"/>
        </pc:sldMkLst>
        <pc:spChg chg="del">
          <ac:chgData name="Chittaranjan Hens" userId="6fc03958433e8a43" providerId="LiveId" clId="{9161D975-6082-45FB-8DD2-D5C3844F2B22}" dt="2023-01-02T10:40:55.021" v="2402" actId="478"/>
          <ac:spMkLst>
            <pc:docMk/>
            <pc:sldMk cId="2987486131" sldId="869"/>
            <ac:spMk id="3" creationId="{7C315467-5619-75DF-885F-788F35E03FFA}"/>
          </ac:spMkLst>
        </pc:spChg>
        <pc:picChg chg="add mod">
          <ac:chgData name="Chittaranjan Hens" userId="6fc03958433e8a43" providerId="LiveId" clId="{9161D975-6082-45FB-8DD2-D5C3844F2B22}" dt="2023-01-02T10:41:03.430" v="2406" actId="1076"/>
          <ac:picMkLst>
            <pc:docMk/>
            <pc:sldMk cId="2987486131" sldId="869"/>
            <ac:picMk id="5" creationId="{63604A83-BDDA-F652-0839-D22892A820FB}"/>
          </ac:picMkLst>
        </pc:picChg>
      </pc:sldChg>
      <pc:sldChg chg="addSp delSp modSp add mod">
        <pc:chgData name="Chittaranjan Hens" userId="6fc03958433e8a43" providerId="LiveId" clId="{9161D975-6082-45FB-8DD2-D5C3844F2B22}" dt="2023-01-02T10:43:03.843" v="2419"/>
        <pc:sldMkLst>
          <pc:docMk/>
          <pc:sldMk cId="242212452" sldId="870"/>
        </pc:sldMkLst>
        <pc:spChg chg="add mod">
          <ac:chgData name="Chittaranjan Hens" userId="6fc03958433e8a43" providerId="LiveId" clId="{9161D975-6082-45FB-8DD2-D5C3844F2B22}" dt="2023-01-02T10:43:03.843" v="2419"/>
          <ac:spMkLst>
            <pc:docMk/>
            <pc:sldMk cId="242212452" sldId="870"/>
            <ac:spMk id="6" creationId="{98CAED43-6A2A-9523-D7A3-A95DA111F073}"/>
          </ac:spMkLst>
        </pc:spChg>
        <pc:picChg chg="add mod">
          <ac:chgData name="Chittaranjan Hens" userId="6fc03958433e8a43" providerId="LiveId" clId="{9161D975-6082-45FB-8DD2-D5C3844F2B22}" dt="2023-01-02T10:41:36.182" v="2411" actId="14100"/>
          <ac:picMkLst>
            <pc:docMk/>
            <pc:sldMk cId="242212452" sldId="870"/>
            <ac:picMk id="4" creationId="{B898A64C-4581-2913-4549-9D0FE1ACE251}"/>
          </ac:picMkLst>
        </pc:picChg>
        <pc:picChg chg="del">
          <ac:chgData name="Chittaranjan Hens" userId="6fc03958433e8a43" providerId="LiveId" clId="{9161D975-6082-45FB-8DD2-D5C3844F2B22}" dt="2023-01-02T10:41:29.376" v="2408" actId="478"/>
          <ac:picMkLst>
            <pc:docMk/>
            <pc:sldMk cId="242212452" sldId="870"/>
            <ac:picMk id="5" creationId="{63604A83-BDDA-F652-0839-D22892A820FB}"/>
          </ac:picMkLst>
        </pc:picChg>
      </pc:sldChg>
      <pc:sldChg chg="addSp delSp modSp add mod">
        <pc:chgData name="Chittaranjan Hens" userId="6fc03958433e8a43" providerId="LiveId" clId="{9161D975-6082-45FB-8DD2-D5C3844F2B22}" dt="2023-01-02T10:43:09.960" v="2421" actId="1076"/>
        <pc:sldMkLst>
          <pc:docMk/>
          <pc:sldMk cId="1516760932" sldId="871"/>
        </pc:sldMkLst>
        <pc:spChg chg="add mod">
          <ac:chgData name="Chittaranjan Hens" userId="6fc03958433e8a43" providerId="LiveId" clId="{9161D975-6082-45FB-8DD2-D5C3844F2B22}" dt="2023-01-02T10:43:06.367" v="2420"/>
          <ac:spMkLst>
            <pc:docMk/>
            <pc:sldMk cId="1516760932" sldId="871"/>
            <ac:spMk id="6" creationId="{FE9B6CD8-202D-2C31-2D03-02449B3A0B93}"/>
          </ac:spMkLst>
        </pc:spChg>
        <pc:picChg chg="del">
          <ac:chgData name="Chittaranjan Hens" userId="6fc03958433e8a43" providerId="LiveId" clId="{9161D975-6082-45FB-8DD2-D5C3844F2B22}" dt="2023-01-02T10:41:41.681" v="2413" actId="478"/>
          <ac:picMkLst>
            <pc:docMk/>
            <pc:sldMk cId="1516760932" sldId="871"/>
            <ac:picMk id="4" creationId="{B898A64C-4581-2913-4549-9D0FE1ACE251}"/>
          </ac:picMkLst>
        </pc:picChg>
        <pc:picChg chg="add mod">
          <ac:chgData name="Chittaranjan Hens" userId="6fc03958433e8a43" providerId="LiveId" clId="{9161D975-6082-45FB-8DD2-D5C3844F2B22}" dt="2023-01-02T10:43:09.960" v="2421" actId="1076"/>
          <ac:picMkLst>
            <pc:docMk/>
            <pc:sldMk cId="1516760932" sldId="871"/>
            <ac:picMk id="5" creationId="{8DC4BD13-7A3B-E625-38C3-AE16F72E41ED}"/>
          </ac:picMkLst>
        </pc:picChg>
      </pc:sldChg>
      <pc:sldChg chg="addSp delSp add mod">
        <pc:chgData name="Chittaranjan Hens" userId="6fc03958433e8a43" providerId="LiveId" clId="{9161D975-6082-45FB-8DD2-D5C3844F2B22}" dt="2023-01-02T10:43:33.647" v="2424" actId="22"/>
        <pc:sldMkLst>
          <pc:docMk/>
          <pc:sldMk cId="1428446758" sldId="872"/>
        </pc:sldMkLst>
        <pc:picChg chg="add">
          <ac:chgData name="Chittaranjan Hens" userId="6fc03958433e8a43" providerId="LiveId" clId="{9161D975-6082-45FB-8DD2-D5C3844F2B22}" dt="2023-01-02T10:43:33.647" v="2424" actId="22"/>
          <ac:picMkLst>
            <pc:docMk/>
            <pc:sldMk cId="1428446758" sldId="872"/>
            <ac:picMk id="4" creationId="{7CC33170-A9A3-086A-5E21-6F637BFDF35F}"/>
          </ac:picMkLst>
        </pc:picChg>
        <pc:picChg chg="del">
          <ac:chgData name="Chittaranjan Hens" userId="6fc03958433e8a43" providerId="LiveId" clId="{9161D975-6082-45FB-8DD2-D5C3844F2B22}" dt="2023-01-02T10:43:15.768" v="2423" actId="478"/>
          <ac:picMkLst>
            <pc:docMk/>
            <pc:sldMk cId="1428446758" sldId="872"/>
            <ac:picMk id="5" creationId="{8DC4BD13-7A3B-E625-38C3-AE16F72E41ED}"/>
          </ac:picMkLst>
        </pc:picChg>
      </pc:sldChg>
      <pc:sldChg chg="addSp delSp modSp add mod">
        <pc:chgData name="Chittaranjan Hens" userId="6fc03958433e8a43" providerId="LiveId" clId="{9161D975-6082-45FB-8DD2-D5C3844F2B22}" dt="2023-01-02T10:44:23.299" v="2431" actId="1076"/>
        <pc:sldMkLst>
          <pc:docMk/>
          <pc:sldMk cId="2629053231" sldId="873"/>
        </pc:sldMkLst>
        <pc:picChg chg="del">
          <ac:chgData name="Chittaranjan Hens" userId="6fc03958433e8a43" providerId="LiveId" clId="{9161D975-6082-45FB-8DD2-D5C3844F2B22}" dt="2023-01-02T10:43:42.241" v="2426" actId="478"/>
          <ac:picMkLst>
            <pc:docMk/>
            <pc:sldMk cId="2629053231" sldId="873"/>
            <ac:picMk id="4" creationId="{7CC33170-A9A3-086A-5E21-6F637BFDF35F}"/>
          </ac:picMkLst>
        </pc:picChg>
        <pc:picChg chg="add mod">
          <ac:chgData name="Chittaranjan Hens" userId="6fc03958433e8a43" providerId="LiveId" clId="{9161D975-6082-45FB-8DD2-D5C3844F2B22}" dt="2023-01-02T10:44:23.299" v="2431" actId="1076"/>
          <ac:picMkLst>
            <pc:docMk/>
            <pc:sldMk cId="2629053231" sldId="873"/>
            <ac:picMk id="5" creationId="{59066DAF-3D0A-E2DF-429D-F1D7CBF4F12D}"/>
          </ac:picMkLst>
        </pc:picChg>
      </pc:sldChg>
      <pc:sldChg chg="addSp delSp modSp add mod">
        <pc:chgData name="Chittaranjan Hens" userId="6fc03958433e8a43" providerId="LiveId" clId="{9161D975-6082-45FB-8DD2-D5C3844F2B22}" dt="2023-01-02T10:45:50.857" v="2438" actId="1076"/>
        <pc:sldMkLst>
          <pc:docMk/>
          <pc:sldMk cId="3706019968" sldId="874"/>
        </pc:sldMkLst>
        <pc:picChg chg="add mod">
          <ac:chgData name="Chittaranjan Hens" userId="6fc03958433e8a43" providerId="LiveId" clId="{9161D975-6082-45FB-8DD2-D5C3844F2B22}" dt="2023-01-02T10:45:37.823" v="2436" actId="1076"/>
          <ac:picMkLst>
            <pc:docMk/>
            <pc:sldMk cId="3706019968" sldId="874"/>
            <ac:picMk id="4" creationId="{A35D16E1-2A91-06ED-2A2D-0A0EE87E5F49}"/>
          </ac:picMkLst>
        </pc:picChg>
        <pc:picChg chg="del">
          <ac:chgData name="Chittaranjan Hens" userId="6fc03958433e8a43" providerId="LiveId" clId="{9161D975-6082-45FB-8DD2-D5C3844F2B22}" dt="2023-01-02T10:45:32.765" v="2433" actId="478"/>
          <ac:picMkLst>
            <pc:docMk/>
            <pc:sldMk cId="3706019968" sldId="874"/>
            <ac:picMk id="5" creationId="{59066DAF-3D0A-E2DF-429D-F1D7CBF4F12D}"/>
          </ac:picMkLst>
        </pc:picChg>
        <pc:picChg chg="add mod">
          <ac:chgData name="Chittaranjan Hens" userId="6fc03958433e8a43" providerId="LiveId" clId="{9161D975-6082-45FB-8DD2-D5C3844F2B22}" dt="2023-01-02T10:45:50.857" v="2438" actId="1076"/>
          <ac:picMkLst>
            <pc:docMk/>
            <pc:sldMk cId="3706019968" sldId="874"/>
            <ac:picMk id="8" creationId="{79171AEF-008E-BF27-1147-5EC02711DD2A}"/>
          </ac:picMkLst>
        </pc:picChg>
      </pc:sldChg>
      <pc:sldChg chg="addSp delSp modSp add mod ord">
        <pc:chgData name="Chittaranjan Hens" userId="6fc03958433e8a43" providerId="LiveId" clId="{9161D975-6082-45FB-8DD2-D5C3844F2B22}" dt="2023-01-02T10:52:43.043" v="2495"/>
        <pc:sldMkLst>
          <pc:docMk/>
          <pc:sldMk cId="2099651283" sldId="875"/>
        </pc:sldMkLst>
        <pc:spChg chg="mod">
          <ac:chgData name="Chittaranjan Hens" userId="6fc03958433e8a43" providerId="LiveId" clId="{9161D975-6082-45FB-8DD2-D5C3844F2B22}" dt="2023-01-02T10:48:51.935" v="2490" actId="313"/>
          <ac:spMkLst>
            <pc:docMk/>
            <pc:sldMk cId="2099651283" sldId="875"/>
            <ac:spMk id="4" creationId="{33B434F3-196D-1261-C0F3-FA3F59E801B8}"/>
          </ac:spMkLst>
        </pc:spChg>
        <pc:spChg chg="del mod">
          <ac:chgData name="Chittaranjan Hens" userId="6fc03958433e8a43" providerId="LiveId" clId="{9161D975-6082-45FB-8DD2-D5C3844F2B22}" dt="2023-01-02T10:48:29.028" v="2445" actId="478"/>
          <ac:spMkLst>
            <pc:docMk/>
            <pc:sldMk cId="2099651283" sldId="875"/>
            <ac:spMk id="10" creationId="{DEF0C24B-3D2A-F5D4-D600-650EDA766994}"/>
          </ac:spMkLst>
        </pc:spChg>
        <pc:picChg chg="add mod">
          <ac:chgData name="Chittaranjan Hens" userId="6fc03958433e8a43" providerId="LiveId" clId="{9161D975-6082-45FB-8DD2-D5C3844F2B22}" dt="2023-01-02T10:49:00.328" v="2493" actId="1076"/>
          <ac:picMkLst>
            <pc:docMk/>
            <pc:sldMk cId="2099651283" sldId="875"/>
            <ac:picMk id="5" creationId="{01237316-1E25-977C-E712-4F4D6618E4AC}"/>
          </ac:picMkLst>
        </pc:picChg>
        <pc:picChg chg="del">
          <ac:chgData name="Chittaranjan Hens" userId="6fc03958433e8a43" providerId="LiveId" clId="{9161D975-6082-45FB-8DD2-D5C3844F2B22}" dt="2023-01-02T10:48:05.498" v="2440" actId="478"/>
          <ac:picMkLst>
            <pc:docMk/>
            <pc:sldMk cId="2099651283" sldId="875"/>
            <ac:picMk id="6" creationId="{9B2DC2EA-4DEA-6BA2-4710-287F4FF743B1}"/>
          </ac:picMkLst>
        </pc:picChg>
        <pc:picChg chg="del">
          <ac:chgData name="Chittaranjan Hens" userId="6fc03958433e8a43" providerId="LiveId" clId="{9161D975-6082-45FB-8DD2-D5C3844F2B22}" dt="2023-01-02T10:48:05.498" v="2440" actId="478"/>
          <ac:picMkLst>
            <pc:docMk/>
            <pc:sldMk cId="2099651283" sldId="875"/>
            <ac:picMk id="8" creationId="{9AC8220B-9913-6BB0-85E5-A454247602A1}"/>
          </ac:picMkLst>
        </pc:picChg>
        <pc:picChg chg="del">
          <ac:chgData name="Chittaranjan Hens" userId="6fc03958433e8a43" providerId="LiveId" clId="{9161D975-6082-45FB-8DD2-D5C3844F2B22}" dt="2023-01-02T10:48:05.498" v="2440" actId="478"/>
          <ac:picMkLst>
            <pc:docMk/>
            <pc:sldMk cId="2099651283" sldId="875"/>
            <ac:picMk id="2050" creationId="{DBFC5B74-6C1E-5085-2C99-37A9B2BBFCBB}"/>
          </ac:picMkLst>
        </pc:picChg>
      </pc:sldChg>
      <pc:sldChg chg="new del">
        <pc:chgData name="Chittaranjan Hens" userId="6fc03958433e8a43" providerId="LiveId" clId="{9161D975-6082-45FB-8DD2-D5C3844F2B22}" dt="2023-01-02T10:52:48.688" v="2497" actId="47"/>
        <pc:sldMkLst>
          <pc:docMk/>
          <pc:sldMk cId="1109313205" sldId="876"/>
        </pc:sldMkLst>
      </pc:sldChg>
      <pc:sldChg chg="addSp delSp modSp add mod">
        <pc:chgData name="Chittaranjan Hens" userId="6fc03958433e8a43" providerId="LiveId" clId="{9161D975-6082-45FB-8DD2-D5C3844F2B22}" dt="2023-01-02T10:53:09.906" v="2519" actId="1076"/>
        <pc:sldMkLst>
          <pc:docMk/>
          <pc:sldMk cId="3696805422" sldId="876"/>
        </pc:sldMkLst>
        <pc:spChg chg="mod">
          <ac:chgData name="Chittaranjan Hens" userId="6fc03958433e8a43" providerId="LiveId" clId="{9161D975-6082-45FB-8DD2-D5C3844F2B22}" dt="2023-01-02T10:53:00.834" v="2515" actId="27636"/>
          <ac:spMkLst>
            <pc:docMk/>
            <pc:sldMk cId="3696805422" sldId="876"/>
            <ac:spMk id="4" creationId="{33B434F3-196D-1261-C0F3-FA3F59E801B8}"/>
          </ac:spMkLst>
        </pc:spChg>
        <pc:picChg chg="del">
          <ac:chgData name="Chittaranjan Hens" userId="6fc03958433e8a43" providerId="LiveId" clId="{9161D975-6082-45FB-8DD2-D5C3844F2B22}" dt="2023-01-02T10:52:53.062" v="2499" actId="478"/>
          <ac:picMkLst>
            <pc:docMk/>
            <pc:sldMk cId="3696805422" sldId="876"/>
            <ac:picMk id="5" creationId="{01237316-1E25-977C-E712-4F4D6618E4AC}"/>
          </ac:picMkLst>
        </pc:picChg>
        <pc:picChg chg="add mod">
          <ac:chgData name="Chittaranjan Hens" userId="6fc03958433e8a43" providerId="LiveId" clId="{9161D975-6082-45FB-8DD2-D5C3844F2B22}" dt="2023-01-02T10:53:09.906" v="2519" actId="1076"/>
          <ac:picMkLst>
            <pc:docMk/>
            <pc:sldMk cId="3696805422" sldId="876"/>
            <ac:picMk id="6" creationId="{0121C96B-35E9-A7D9-2953-FF665642A539}"/>
          </ac:picMkLst>
        </pc:picChg>
      </pc:sldChg>
    </pc:docChg>
  </pc:docChgLst>
  <pc:docChgLst>
    <pc:chgData name="Chittaranjan Hens" userId="6fc03958433e8a43" providerId="LiveId" clId="{C05FF974-0C91-4383-AF98-A44D0A3A88F2}"/>
    <pc:docChg chg="undo custSel addSld delSld modSld sldOrd">
      <pc:chgData name="Chittaranjan Hens" userId="6fc03958433e8a43" providerId="LiveId" clId="{C05FF974-0C91-4383-AF98-A44D0A3A88F2}" dt="2024-01-04T09:33:12.816" v="2708" actId="20577"/>
      <pc:docMkLst>
        <pc:docMk/>
      </pc:docMkLst>
      <pc:sldChg chg="addSp delSp modSp del mod ord">
        <pc:chgData name="Chittaranjan Hens" userId="6fc03958433e8a43" providerId="LiveId" clId="{C05FF974-0C91-4383-AF98-A44D0A3A88F2}" dt="2024-01-01T12:52:29.022" v="2507" actId="47"/>
        <pc:sldMkLst>
          <pc:docMk/>
          <pc:sldMk cId="2299753387" sldId="258"/>
        </pc:sldMkLst>
        <pc:spChg chg="del mod">
          <ac:chgData name="Chittaranjan Hens" userId="6fc03958433e8a43" providerId="LiveId" clId="{C05FF974-0C91-4383-AF98-A44D0A3A88F2}" dt="2023-12-09T11:53:17.449" v="475"/>
          <ac:spMkLst>
            <pc:docMk/>
            <pc:sldMk cId="2299753387" sldId="258"/>
            <ac:spMk id="3" creationId="{D830C5B6-F092-0F00-B348-96DD5D855D04}"/>
          </ac:spMkLst>
        </pc:spChg>
        <pc:graphicFrameChg chg="del mod">
          <ac:chgData name="Chittaranjan Hens" userId="6fc03958433e8a43" providerId="LiveId" clId="{C05FF974-0C91-4383-AF98-A44D0A3A88F2}" dt="2023-12-09T11:52:38.768" v="468" actId="478"/>
          <ac:graphicFrameMkLst>
            <pc:docMk/>
            <pc:sldMk cId="2299753387" sldId="258"/>
            <ac:graphicFrameMk id="2" creationId="{50CADF4C-F48E-C305-6336-AC8F3323D50C}"/>
          </ac:graphicFrameMkLst>
        </pc:graphicFrameChg>
        <pc:graphicFrameChg chg="add mod modGraphic">
          <ac:chgData name="Chittaranjan Hens" userId="6fc03958433e8a43" providerId="LiveId" clId="{C05FF974-0C91-4383-AF98-A44D0A3A88F2}" dt="2023-12-09T11:52:51.264" v="473" actId="6549"/>
          <ac:graphicFrameMkLst>
            <pc:docMk/>
            <pc:sldMk cId="2299753387" sldId="258"/>
            <ac:graphicFrameMk id="5" creationId="{E9C3CACE-023B-70FA-1B6D-E4C1E07D54D4}"/>
          </ac:graphicFrameMkLst>
        </pc:graphicFrameChg>
      </pc:sldChg>
      <pc:sldChg chg="del">
        <pc:chgData name="Chittaranjan Hens" userId="6fc03958433e8a43" providerId="LiveId" clId="{C05FF974-0C91-4383-AF98-A44D0A3A88F2}" dt="2024-01-01T12:52:32.390" v="2508" actId="47"/>
        <pc:sldMkLst>
          <pc:docMk/>
          <pc:sldMk cId="2299628982" sldId="259"/>
        </pc:sldMkLst>
      </pc:sldChg>
      <pc:sldChg chg="addSp delSp modSp add mod ord">
        <pc:chgData name="Chittaranjan Hens" userId="6fc03958433e8a43" providerId="LiveId" clId="{C05FF974-0C91-4383-AF98-A44D0A3A88F2}" dt="2023-12-09T19:22:26.668" v="1625" actId="1076"/>
        <pc:sldMkLst>
          <pc:docMk/>
          <pc:sldMk cId="1490046387" sldId="283"/>
        </pc:sldMkLst>
        <pc:spChg chg="del mod">
          <ac:chgData name="Chittaranjan Hens" userId="6fc03958433e8a43" providerId="LiveId" clId="{C05FF974-0C91-4383-AF98-A44D0A3A88F2}" dt="2023-12-09T19:21:30.747" v="1613" actId="478"/>
          <ac:spMkLst>
            <pc:docMk/>
            <pc:sldMk cId="1490046387" sldId="283"/>
            <ac:spMk id="2" creationId="{00000000-0000-0000-0000-000000000000}"/>
          </ac:spMkLst>
        </pc:spChg>
        <pc:spChg chg="mod">
          <ac:chgData name="Chittaranjan Hens" userId="6fc03958433e8a43" providerId="LiveId" clId="{C05FF974-0C91-4383-AF98-A44D0A3A88F2}" dt="2023-12-09T19:21:38.666" v="1614" actId="1076"/>
          <ac:spMkLst>
            <pc:docMk/>
            <pc:sldMk cId="1490046387" sldId="283"/>
            <ac:spMk id="4" creationId="{00000000-0000-0000-0000-000000000000}"/>
          </ac:spMkLst>
        </pc:spChg>
        <pc:spChg chg="add mod">
          <ac:chgData name="Chittaranjan Hens" userId="6fc03958433e8a43" providerId="LiveId" clId="{C05FF974-0C91-4383-AF98-A44D0A3A88F2}" dt="2023-12-09T19:22:26.668" v="1625" actId="1076"/>
          <ac:spMkLst>
            <pc:docMk/>
            <pc:sldMk cId="1490046387" sldId="283"/>
            <ac:spMk id="5" creationId="{B8F02209-466D-7367-0F2A-1545D29E8B09}"/>
          </ac:spMkLst>
        </pc:spChg>
        <pc:spChg chg="add del mod">
          <ac:chgData name="Chittaranjan Hens" userId="6fc03958433e8a43" providerId="LiveId" clId="{C05FF974-0C91-4383-AF98-A44D0A3A88F2}" dt="2023-12-09T19:21:42.016" v="1615" actId="478"/>
          <ac:spMkLst>
            <pc:docMk/>
            <pc:sldMk cId="1490046387" sldId="283"/>
            <ac:spMk id="8" creationId="{E3259E11-8E82-EDFA-3328-EF78E528C840}"/>
          </ac:spMkLst>
        </pc:spChg>
        <pc:picChg chg="mod">
          <ac:chgData name="Chittaranjan Hens" userId="6fc03958433e8a43" providerId="LiveId" clId="{C05FF974-0C91-4383-AF98-A44D0A3A88F2}" dt="2023-12-09T19:20:26.869" v="1605" actId="1076"/>
          <ac:picMkLst>
            <pc:docMk/>
            <pc:sldMk cId="1490046387" sldId="283"/>
            <ac:picMk id="7" creationId="{00000000-0000-0000-0000-000000000000}"/>
          </ac:picMkLst>
        </pc:picChg>
      </pc:sldChg>
      <pc:sldChg chg="addSp delSp modSp add mod">
        <pc:chgData name="Chittaranjan Hens" userId="6fc03958433e8a43" providerId="LiveId" clId="{C05FF974-0C91-4383-AF98-A44D0A3A88F2}" dt="2023-12-11T13:31:24.575" v="1710" actId="478"/>
        <pc:sldMkLst>
          <pc:docMk/>
          <pc:sldMk cId="539792342" sldId="286"/>
        </pc:sldMkLst>
        <pc:spChg chg="del mod">
          <ac:chgData name="Chittaranjan Hens" userId="6fc03958433e8a43" providerId="LiveId" clId="{C05FF974-0C91-4383-AF98-A44D0A3A88F2}" dt="2023-12-09T19:22:38.317" v="1627" actId="478"/>
          <ac:spMkLst>
            <pc:docMk/>
            <pc:sldMk cId="539792342" sldId="286"/>
            <ac:spMk id="2" creationId="{00000000-0000-0000-0000-000000000000}"/>
          </ac:spMkLst>
        </pc:spChg>
        <pc:spChg chg="add del mod">
          <ac:chgData name="Chittaranjan Hens" userId="6fc03958433e8a43" providerId="LiveId" clId="{C05FF974-0C91-4383-AF98-A44D0A3A88F2}" dt="2023-12-11T13:31:24.575" v="1710" actId="478"/>
          <ac:spMkLst>
            <pc:docMk/>
            <pc:sldMk cId="539792342" sldId="286"/>
            <ac:spMk id="8" creationId="{E8D9B9CF-030B-2B31-8645-68E53B43A180}"/>
          </ac:spMkLst>
        </pc:spChg>
        <pc:spChg chg="add mod">
          <ac:chgData name="Chittaranjan Hens" userId="6fc03958433e8a43" providerId="LiveId" clId="{C05FF974-0C91-4383-AF98-A44D0A3A88F2}" dt="2023-12-09T19:35:46.374" v="1637" actId="20577"/>
          <ac:spMkLst>
            <pc:docMk/>
            <pc:sldMk cId="539792342" sldId="286"/>
            <ac:spMk id="9" creationId="{A6E2A25D-B64D-4FBF-4566-FAF7A825CD74}"/>
          </ac:spMkLst>
        </pc:spChg>
      </pc:sldChg>
      <pc:sldChg chg="modSp add mod">
        <pc:chgData name="Chittaranjan Hens" userId="6fc03958433e8a43" providerId="LiveId" clId="{C05FF974-0C91-4383-AF98-A44D0A3A88F2}" dt="2023-12-09T19:36:47.379" v="1645" actId="2711"/>
        <pc:sldMkLst>
          <pc:docMk/>
          <pc:sldMk cId="110282501" sldId="288"/>
        </pc:sldMkLst>
        <pc:spChg chg="mod">
          <ac:chgData name="Chittaranjan Hens" userId="6fc03958433e8a43" providerId="LiveId" clId="{C05FF974-0C91-4383-AF98-A44D0A3A88F2}" dt="2023-12-09T19:36:47.379" v="1645" actId="2711"/>
          <ac:spMkLst>
            <pc:docMk/>
            <pc:sldMk cId="110282501" sldId="288"/>
            <ac:spMk id="2" creationId="{00000000-0000-0000-0000-000000000000}"/>
          </ac:spMkLst>
        </pc:spChg>
      </pc:sldChg>
      <pc:sldChg chg="modSp add mod">
        <pc:chgData name="Chittaranjan Hens" userId="6fc03958433e8a43" providerId="LiveId" clId="{C05FF974-0C91-4383-AF98-A44D0A3A88F2}" dt="2023-12-09T19:39:36.286" v="1702" actId="2711"/>
        <pc:sldMkLst>
          <pc:docMk/>
          <pc:sldMk cId="1917834533" sldId="292"/>
        </pc:sldMkLst>
        <pc:spChg chg="mod">
          <ac:chgData name="Chittaranjan Hens" userId="6fc03958433e8a43" providerId="LiveId" clId="{C05FF974-0C91-4383-AF98-A44D0A3A88F2}" dt="2023-12-09T19:39:36.286" v="1702" actId="2711"/>
          <ac:spMkLst>
            <pc:docMk/>
            <pc:sldMk cId="1917834533" sldId="292"/>
            <ac:spMk id="2" creationId="{00000000-0000-0000-0000-000000000000}"/>
          </ac:spMkLst>
        </pc:spChg>
        <pc:picChg chg="mod">
          <ac:chgData name="Chittaranjan Hens" userId="6fc03958433e8a43" providerId="LiveId" clId="{C05FF974-0C91-4383-AF98-A44D0A3A88F2}" dt="2023-12-09T19:36:52.726" v="1646" actId="1076"/>
          <ac:picMkLst>
            <pc:docMk/>
            <pc:sldMk cId="1917834533" sldId="292"/>
            <ac:picMk id="5" creationId="{00000000-0000-0000-0000-000000000000}"/>
          </ac:picMkLst>
        </pc:picChg>
      </pc:sldChg>
      <pc:sldChg chg="del">
        <pc:chgData name="Chittaranjan Hens" userId="6fc03958433e8a43" providerId="LiveId" clId="{C05FF974-0C91-4383-AF98-A44D0A3A88F2}" dt="2023-12-09T19:11:29.327" v="1584" actId="47"/>
        <pc:sldMkLst>
          <pc:docMk/>
          <pc:sldMk cId="2829016817" sldId="292"/>
        </pc:sldMkLst>
      </pc:sldChg>
      <pc:sldChg chg="addSp delSp modSp mod">
        <pc:chgData name="Chittaranjan Hens" userId="6fc03958433e8a43" providerId="LiveId" clId="{C05FF974-0C91-4383-AF98-A44D0A3A88F2}" dt="2024-01-01T12:40:03.706" v="2359" actId="20577"/>
        <pc:sldMkLst>
          <pc:docMk/>
          <pc:sldMk cId="3112757337" sldId="293"/>
        </pc:sldMkLst>
        <pc:graphicFrameChg chg="add del mod modGraphic">
          <ac:chgData name="Chittaranjan Hens" userId="6fc03958433e8a43" providerId="LiveId" clId="{C05FF974-0C91-4383-AF98-A44D0A3A88F2}" dt="2024-01-01T12:35:08.279" v="2263" actId="478"/>
          <ac:graphicFrameMkLst>
            <pc:docMk/>
            <pc:sldMk cId="3112757337" sldId="293"/>
            <ac:graphicFrameMk id="2" creationId="{7CF3AEB8-C8F5-BD9F-A062-B154E640CBEA}"/>
          </ac:graphicFrameMkLst>
        </pc:graphicFrameChg>
        <pc:graphicFrameChg chg="add del mod modGraphic">
          <ac:chgData name="Chittaranjan Hens" userId="6fc03958433e8a43" providerId="LiveId" clId="{C05FF974-0C91-4383-AF98-A44D0A3A88F2}" dt="2024-01-01T12:35:11.532" v="2264" actId="478"/>
          <ac:graphicFrameMkLst>
            <pc:docMk/>
            <pc:sldMk cId="3112757337" sldId="293"/>
            <ac:graphicFrameMk id="5" creationId="{9A943371-795B-9FFD-6FE4-9A57C83D3990}"/>
          </ac:graphicFrameMkLst>
        </pc:graphicFrameChg>
        <pc:graphicFrameChg chg="mod modGraphic">
          <ac:chgData name="Chittaranjan Hens" userId="6fc03958433e8a43" providerId="LiveId" clId="{C05FF974-0C91-4383-AF98-A44D0A3A88F2}" dt="2023-12-26T08:04:58.494" v="1918" actId="20577"/>
          <ac:graphicFrameMkLst>
            <pc:docMk/>
            <pc:sldMk cId="3112757337" sldId="293"/>
            <ac:graphicFrameMk id="6" creationId="{2A91A068-0952-A90E-39BD-05D21904B34E}"/>
          </ac:graphicFrameMkLst>
        </pc:graphicFrameChg>
        <pc:graphicFrameChg chg="mod modGraphic">
          <ac:chgData name="Chittaranjan Hens" userId="6fc03958433e8a43" providerId="LiveId" clId="{C05FF974-0C91-4383-AF98-A44D0A3A88F2}" dt="2024-01-01T12:40:03.706" v="2359" actId="20577"/>
          <ac:graphicFrameMkLst>
            <pc:docMk/>
            <pc:sldMk cId="3112757337" sldId="293"/>
            <ac:graphicFrameMk id="9" creationId="{5E92E2FC-3DE5-9C82-9FB2-F02D47D02F11}"/>
          </ac:graphicFrameMkLst>
        </pc:graphicFrameChg>
      </pc:sldChg>
      <pc:sldChg chg="del">
        <pc:chgData name="Chittaranjan Hens" userId="6fc03958433e8a43" providerId="LiveId" clId="{C05FF974-0C91-4383-AF98-A44D0A3A88F2}" dt="2023-12-09T12:33:23.033" v="1583" actId="47"/>
        <pc:sldMkLst>
          <pc:docMk/>
          <pc:sldMk cId="1466388892" sldId="302"/>
        </pc:sldMkLst>
      </pc:sldChg>
      <pc:sldChg chg="addSp modSp mod">
        <pc:chgData name="Chittaranjan Hens" userId="6fc03958433e8a43" providerId="LiveId" clId="{C05FF974-0C91-4383-AF98-A44D0A3A88F2}" dt="2024-01-02T05:14:21.929" v="2539" actId="1076"/>
        <pc:sldMkLst>
          <pc:docMk/>
          <pc:sldMk cId="1390274024" sldId="861"/>
        </pc:sldMkLst>
        <pc:spChg chg="add mod">
          <ac:chgData name="Chittaranjan Hens" userId="6fc03958433e8a43" providerId="LiveId" clId="{C05FF974-0C91-4383-AF98-A44D0A3A88F2}" dt="2024-01-02T05:14:21.929" v="2539" actId="1076"/>
          <ac:spMkLst>
            <pc:docMk/>
            <pc:sldMk cId="1390274024" sldId="861"/>
            <ac:spMk id="3" creationId="{4830697B-2773-BA80-1EFB-67504AA1E321}"/>
          </ac:spMkLst>
        </pc:spChg>
      </pc:sldChg>
      <pc:sldChg chg="modSp mod">
        <pc:chgData name="Chittaranjan Hens" userId="6fc03958433e8a43" providerId="LiveId" clId="{C05FF974-0C91-4383-AF98-A44D0A3A88F2}" dt="2024-01-04T04:09:18.970" v="2700" actId="20577"/>
        <pc:sldMkLst>
          <pc:docMk/>
          <pc:sldMk cId="2187055396" sldId="865"/>
        </pc:sldMkLst>
        <pc:spChg chg="mod">
          <ac:chgData name="Chittaranjan Hens" userId="6fc03958433e8a43" providerId="LiveId" clId="{C05FF974-0C91-4383-AF98-A44D0A3A88F2}" dt="2024-01-04T04:09:18.970" v="2700" actId="20577"/>
          <ac:spMkLst>
            <pc:docMk/>
            <pc:sldMk cId="2187055396" sldId="865"/>
            <ac:spMk id="3" creationId="{F5C437E9-A022-F8A6-D84D-1A2D9AF22880}"/>
          </ac:spMkLst>
        </pc:spChg>
      </pc:sldChg>
      <pc:sldChg chg="addSp delSp modSp mod">
        <pc:chgData name="Chittaranjan Hens" userId="6fc03958433e8a43" providerId="LiveId" clId="{C05FF974-0C91-4383-AF98-A44D0A3A88F2}" dt="2024-01-02T05:18:44.448" v="2542" actId="478"/>
        <pc:sldMkLst>
          <pc:docMk/>
          <pc:sldMk cId="1948985112" sldId="866"/>
        </pc:sldMkLst>
        <pc:picChg chg="add del mod">
          <ac:chgData name="Chittaranjan Hens" userId="6fc03958433e8a43" providerId="LiveId" clId="{C05FF974-0C91-4383-AF98-A44D0A3A88F2}" dt="2024-01-02T05:18:44.448" v="2542" actId="478"/>
          <ac:picMkLst>
            <pc:docMk/>
            <pc:sldMk cId="1948985112" sldId="866"/>
            <ac:picMk id="3" creationId="{97E0FFAB-FCA2-6F0B-848D-8402381684B6}"/>
          </ac:picMkLst>
        </pc:picChg>
      </pc:sldChg>
      <pc:sldChg chg="addSp delSp modSp mod">
        <pc:chgData name="Chittaranjan Hens" userId="6fc03958433e8a43" providerId="LiveId" clId="{C05FF974-0C91-4383-AF98-A44D0A3A88F2}" dt="2024-01-04T04:05:53.338" v="2690" actId="1076"/>
        <pc:sldMkLst>
          <pc:docMk/>
          <pc:sldMk cId="1516760932" sldId="871"/>
        </pc:sldMkLst>
        <pc:spChg chg="add mod">
          <ac:chgData name="Chittaranjan Hens" userId="6fc03958433e8a43" providerId="LiveId" clId="{C05FF974-0C91-4383-AF98-A44D0A3A88F2}" dt="2023-12-09T19:35:20.901" v="1632"/>
          <ac:spMkLst>
            <pc:docMk/>
            <pc:sldMk cId="1516760932" sldId="871"/>
            <ac:spMk id="3" creationId="{427D91E7-ADEE-AE06-846F-AA0D7B8E1E7A}"/>
          </ac:spMkLst>
        </pc:spChg>
        <pc:spChg chg="del">
          <ac:chgData name="Chittaranjan Hens" userId="6fc03958433e8a43" providerId="LiveId" clId="{C05FF974-0C91-4383-AF98-A44D0A3A88F2}" dt="2023-12-09T19:35:10.037" v="1630" actId="478"/>
          <ac:spMkLst>
            <pc:docMk/>
            <pc:sldMk cId="1516760932" sldId="871"/>
            <ac:spMk id="6" creationId="{FE9B6CD8-202D-2C31-2D03-02449B3A0B93}"/>
          </ac:spMkLst>
        </pc:spChg>
        <pc:picChg chg="mod modCrop">
          <ac:chgData name="Chittaranjan Hens" userId="6fc03958433e8a43" providerId="LiveId" clId="{C05FF974-0C91-4383-AF98-A44D0A3A88F2}" dt="2024-01-04T04:04:29.047" v="2680" actId="1076"/>
          <ac:picMkLst>
            <pc:docMk/>
            <pc:sldMk cId="1516760932" sldId="871"/>
            <ac:picMk id="5" creationId="{8DC4BD13-7A3B-E625-38C3-AE16F72E41ED}"/>
          </ac:picMkLst>
        </pc:picChg>
        <pc:picChg chg="add del mod">
          <ac:chgData name="Chittaranjan Hens" userId="6fc03958433e8a43" providerId="LiveId" clId="{C05FF974-0C91-4383-AF98-A44D0A3A88F2}" dt="2024-01-04T04:05:49.938" v="2688" actId="478"/>
          <ac:picMkLst>
            <pc:docMk/>
            <pc:sldMk cId="1516760932" sldId="871"/>
            <ac:picMk id="6" creationId="{355205C0-3AFA-9B88-B052-8B8D801A7009}"/>
          </ac:picMkLst>
        </pc:picChg>
        <pc:picChg chg="add mod">
          <ac:chgData name="Chittaranjan Hens" userId="6fc03958433e8a43" providerId="LiveId" clId="{C05FF974-0C91-4383-AF98-A44D0A3A88F2}" dt="2024-01-04T04:05:53.338" v="2690" actId="1076"/>
          <ac:picMkLst>
            <pc:docMk/>
            <pc:sldMk cId="1516760932" sldId="871"/>
            <ac:picMk id="8" creationId="{EF224F27-3EF9-060B-2A83-ADC00CAE12D9}"/>
          </ac:picMkLst>
        </pc:picChg>
      </pc:sldChg>
      <pc:sldChg chg="addSp delSp modSp mod">
        <pc:chgData name="Chittaranjan Hens" userId="6fc03958433e8a43" providerId="LiveId" clId="{C05FF974-0C91-4383-AF98-A44D0A3A88F2}" dt="2023-12-09T19:35:41.090" v="1636" actId="1076"/>
        <pc:sldMkLst>
          <pc:docMk/>
          <pc:sldMk cId="1428446758" sldId="872"/>
        </pc:sldMkLst>
        <pc:spChg chg="add mod">
          <ac:chgData name="Chittaranjan Hens" userId="6fc03958433e8a43" providerId="LiveId" clId="{C05FF974-0C91-4383-AF98-A44D0A3A88F2}" dt="2023-12-09T19:35:37.515" v="1635"/>
          <ac:spMkLst>
            <pc:docMk/>
            <pc:sldMk cId="1428446758" sldId="872"/>
            <ac:spMk id="3" creationId="{964A7AFC-A163-2BCA-75CE-85A3E3304440}"/>
          </ac:spMkLst>
        </pc:spChg>
        <pc:picChg chg="del">
          <ac:chgData name="Chittaranjan Hens" userId="6fc03958433e8a43" providerId="LiveId" clId="{C05FF974-0C91-4383-AF98-A44D0A3A88F2}" dt="2023-12-09T19:35:36.466" v="1634" actId="478"/>
          <ac:picMkLst>
            <pc:docMk/>
            <pc:sldMk cId="1428446758" sldId="872"/>
            <ac:picMk id="2" creationId="{7A203178-FCD0-FE85-57F7-D010564135A5}"/>
          </ac:picMkLst>
        </pc:picChg>
        <pc:picChg chg="mod">
          <ac:chgData name="Chittaranjan Hens" userId="6fc03958433e8a43" providerId="LiveId" clId="{C05FF974-0C91-4383-AF98-A44D0A3A88F2}" dt="2023-12-09T19:35:41.090" v="1636" actId="1076"/>
          <ac:picMkLst>
            <pc:docMk/>
            <pc:sldMk cId="1428446758" sldId="872"/>
            <ac:picMk id="4" creationId="{7CC33170-A9A3-086A-5E21-6F637BFDF35F}"/>
          </ac:picMkLst>
        </pc:picChg>
      </pc:sldChg>
      <pc:sldChg chg="delSp modSp add mod setBg delDesignElem">
        <pc:chgData name="Chittaranjan Hens" userId="6fc03958433e8a43" providerId="LiveId" clId="{C05FF974-0C91-4383-AF98-A44D0A3A88F2}" dt="2024-01-04T04:06:14.465" v="2692" actId="1076"/>
        <pc:sldMkLst>
          <pc:docMk/>
          <pc:sldMk cId="900747577" sldId="873"/>
        </pc:sldMkLst>
        <pc:spChg chg="del">
          <ac:chgData name="Chittaranjan Hens" userId="6fc03958433e8a43" providerId="LiveId" clId="{C05FF974-0C91-4383-AF98-A44D0A3A88F2}" dt="2023-12-09T19:38:06.162" v="1655"/>
          <ac:spMkLst>
            <pc:docMk/>
            <pc:sldMk cId="900747577" sldId="873"/>
            <ac:spMk id="15" creationId="{8651CFA9-6065-4243-AC48-858E359780B1}"/>
          </ac:spMkLst>
        </pc:spChg>
        <pc:spChg chg="del">
          <ac:chgData name="Chittaranjan Hens" userId="6fc03958433e8a43" providerId="LiveId" clId="{C05FF974-0C91-4383-AF98-A44D0A3A88F2}" dt="2023-12-09T19:38:06.162" v="1655"/>
          <ac:spMkLst>
            <pc:docMk/>
            <pc:sldMk cId="900747577" sldId="873"/>
            <ac:spMk id="17" creationId="{37962AE0-6A1C-4B76-9D52-10E5E6D7D3BB}"/>
          </ac:spMkLst>
        </pc:spChg>
        <pc:spChg chg="del">
          <ac:chgData name="Chittaranjan Hens" userId="6fc03958433e8a43" providerId="LiveId" clId="{C05FF974-0C91-4383-AF98-A44D0A3A88F2}" dt="2023-12-09T19:38:06.162" v="1655"/>
          <ac:spMkLst>
            <pc:docMk/>
            <pc:sldMk cId="900747577" sldId="873"/>
            <ac:spMk id="19" creationId="{16E12301-1C96-4D15-9838-D5B894B22365}"/>
          </ac:spMkLst>
        </pc:spChg>
        <pc:grpChg chg="del">
          <ac:chgData name="Chittaranjan Hens" userId="6fc03958433e8a43" providerId="LiveId" clId="{C05FF974-0C91-4383-AF98-A44D0A3A88F2}" dt="2023-12-09T19:38:06.162" v="1655"/>
          <ac:grpSpMkLst>
            <pc:docMk/>
            <pc:sldMk cId="900747577" sldId="873"/>
            <ac:grpSpMk id="39" creationId="{D7A5FD75-4B35-4162-9304-569491255811}"/>
          </ac:grpSpMkLst>
        </pc:grpChg>
        <pc:grpChg chg="del">
          <ac:chgData name="Chittaranjan Hens" userId="6fc03958433e8a43" providerId="LiveId" clId="{C05FF974-0C91-4383-AF98-A44D0A3A88F2}" dt="2023-12-09T19:38:06.162" v="1655"/>
          <ac:grpSpMkLst>
            <pc:docMk/>
            <pc:sldMk cId="900747577" sldId="873"/>
            <ac:grpSpMk id="44" creationId="{34676384-D846-461C-B8F3-BDB849B4A408}"/>
          </ac:grpSpMkLst>
        </pc:grpChg>
        <pc:picChg chg="mod">
          <ac:chgData name="Chittaranjan Hens" userId="6fc03958433e8a43" providerId="LiveId" clId="{C05FF974-0C91-4383-AF98-A44D0A3A88F2}" dt="2024-01-04T04:06:14.465" v="2692" actId="1076"/>
          <ac:picMkLst>
            <pc:docMk/>
            <pc:sldMk cId="900747577" sldId="873"/>
            <ac:picMk id="5" creationId="{59066DAF-3D0A-E2DF-429D-F1D7CBF4F12D}"/>
          </ac:picMkLst>
        </pc:picChg>
      </pc:sldChg>
      <pc:sldChg chg="del">
        <pc:chgData name="Chittaranjan Hens" userId="6fc03958433e8a43" providerId="LiveId" clId="{C05FF974-0C91-4383-AF98-A44D0A3A88F2}" dt="2023-12-09T19:37:46.291" v="1652" actId="2696"/>
        <pc:sldMkLst>
          <pc:docMk/>
          <pc:sldMk cId="2629053231" sldId="873"/>
        </pc:sldMkLst>
      </pc:sldChg>
      <pc:sldChg chg="delSp add setBg delDesignElem">
        <pc:chgData name="Chittaranjan Hens" userId="6fc03958433e8a43" providerId="LiveId" clId="{C05FF974-0C91-4383-AF98-A44D0A3A88F2}" dt="2023-12-09T19:38:06.162" v="1655"/>
        <pc:sldMkLst>
          <pc:docMk/>
          <pc:sldMk cId="2539104805" sldId="874"/>
        </pc:sldMkLst>
        <pc:spChg chg="del">
          <ac:chgData name="Chittaranjan Hens" userId="6fc03958433e8a43" providerId="LiveId" clId="{C05FF974-0C91-4383-AF98-A44D0A3A88F2}" dt="2023-12-09T19:38:06.162" v="1655"/>
          <ac:spMkLst>
            <pc:docMk/>
            <pc:sldMk cId="2539104805" sldId="874"/>
            <ac:spMk id="15" creationId="{8651CFA9-6065-4243-AC48-858E359780B1}"/>
          </ac:spMkLst>
        </pc:spChg>
        <pc:spChg chg="del">
          <ac:chgData name="Chittaranjan Hens" userId="6fc03958433e8a43" providerId="LiveId" clId="{C05FF974-0C91-4383-AF98-A44D0A3A88F2}" dt="2023-12-09T19:38:06.162" v="1655"/>
          <ac:spMkLst>
            <pc:docMk/>
            <pc:sldMk cId="2539104805" sldId="874"/>
            <ac:spMk id="17" creationId="{37962AE0-6A1C-4B76-9D52-10E5E6D7D3BB}"/>
          </ac:spMkLst>
        </pc:spChg>
        <pc:spChg chg="del">
          <ac:chgData name="Chittaranjan Hens" userId="6fc03958433e8a43" providerId="LiveId" clId="{C05FF974-0C91-4383-AF98-A44D0A3A88F2}" dt="2023-12-09T19:38:06.162" v="1655"/>
          <ac:spMkLst>
            <pc:docMk/>
            <pc:sldMk cId="2539104805" sldId="874"/>
            <ac:spMk id="19" creationId="{16E12301-1C96-4D15-9838-D5B894B22365}"/>
          </ac:spMkLst>
        </pc:spChg>
        <pc:grpChg chg="del">
          <ac:chgData name="Chittaranjan Hens" userId="6fc03958433e8a43" providerId="LiveId" clId="{C05FF974-0C91-4383-AF98-A44D0A3A88F2}" dt="2023-12-09T19:38:06.162" v="1655"/>
          <ac:grpSpMkLst>
            <pc:docMk/>
            <pc:sldMk cId="2539104805" sldId="874"/>
            <ac:grpSpMk id="39" creationId="{D7A5FD75-4B35-4162-9304-569491255811}"/>
          </ac:grpSpMkLst>
        </pc:grpChg>
        <pc:grpChg chg="del">
          <ac:chgData name="Chittaranjan Hens" userId="6fc03958433e8a43" providerId="LiveId" clId="{C05FF974-0C91-4383-AF98-A44D0A3A88F2}" dt="2023-12-09T19:38:06.162" v="1655"/>
          <ac:grpSpMkLst>
            <pc:docMk/>
            <pc:sldMk cId="2539104805" sldId="874"/>
            <ac:grpSpMk id="44" creationId="{34676384-D846-461C-B8F3-BDB849B4A408}"/>
          </ac:grpSpMkLst>
        </pc:grpChg>
      </pc:sldChg>
      <pc:sldChg chg="del">
        <pc:chgData name="Chittaranjan Hens" userId="6fc03958433e8a43" providerId="LiveId" clId="{C05FF974-0C91-4383-AF98-A44D0A3A88F2}" dt="2023-12-09T19:37:46.291" v="1652" actId="2696"/>
        <pc:sldMkLst>
          <pc:docMk/>
          <pc:sldMk cId="3706019968" sldId="874"/>
        </pc:sldMkLst>
      </pc:sldChg>
      <pc:sldChg chg="addSp delSp modSp mod">
        <pc:chgData name="Chittaranjan Hens" userId="6fc03958433e8a43" providerId="LiveId" clId="{C05FF974-0C91-4383-AF98-A44D0A3A88F2}" dt="2024-01-04T04:00:58.419" v="2674" actId="1076"/>
        <pc:sldMkLst>
          <pc:docMk/>
          <pc:sldMk cId="2317889537" sldId="876"/>
        </pc:sldMkLst>
        <pc:spChg chg="add del mod">
          <ac:chgData name="Chittaranjan Hens" userId="6fc03958433e8a43" providerId="LiveId" clId="{C05FF974-0C91-4383-AF98-A44D0A3A88F2}" dt="2024-01-02T05:14:00.891" v="2535" actId="21"/>
          <ac:spMkLst>
            <pc:docMk/>
            <pc:sldMk cId="2317889537" sldId="876"/>
            <ac:spMk id="5" creationId="{0B26CBBB-D707-41E7-D49B-625923AD7B5D}"/>
          </ac:spMkLst>
        </pc:spChg>
        <pc:picChg chg="mod">
          <ac:chgData name="Chittaranjan Hens" userId="6fc03958433e8a43" providerId="LiveId" clId="{C05FF974-0C91-4383-AF98-A44D0A3A88F2}" dt="2024-01-04T04:00:58.419" v="2674" actId="1076"/>
          <ac:picMkLst>
            <pc:docMk/>
            <pc:sldMk cId="2317889537" sldId="876"/>
            <ac:picMk id="6" creationId="{0121C96B-35E9-A7D9-2953-FF665642A539}"/>
          </ac:picMkLst>
        </pc:picChg>
      </pc:sldChg>
      <pc:sldChg chg="addSp delSp modSp mod modAnim">
        <pc:chgData name="Chittaranjan Hens" userId="6fc03958433e8a43" providerId="LiveId" clId="{C05FF974-0C91-4383-AF98-A44D0A3A88F2}" dt="2024-01-01T13:21:41.489" v="2532"/>
        <pc:sldMkLst>
          <pc:docMk/>
          <pc:sldMk cId="1462739092" sldId="880"/>
        </pc:sldMkLst>
        <pc:spChg chg="mod">
          <ac:chgData name="Chittaranjan Hens" userId="6fc03958433e8a43" providerId="LiveId" clId="{C05FF974-0C91-4383-AF98-A44D0A3A88F2}" dt="2024-01-01T13:06:20.046" v="2513" actId="1076"/>
          <ac:spMkLst>
            <pc:docMk/>
            <pc:sldMk cId="1462739092" sldId="880"/>
            <ac:spMk id="3" creationId="{796B89B0-B7AF-03B3-56A5-EFC3D90EE1FD}"/>
          </ac:spMkLst>
        </pc:spChg>
        <pc:spChg chg="add del mod">
          <ac:chgData name="Chittaranjan Hens" userId="6fc03958433e8a43" providerId="LiveId" clId="{C05FF974-0C91-4383-AF98-A44D0A3A88F2}" dt="2024-01-01T13:06:18.185" v="2512" actId="478"/>
          <ac:spMkLst>
            <pc:docMk/>
            <pc:sldMk cId="1462739092" sldId="880"/>
            <ac:spMk id="5" creationId="{1C265766-E2C9-6DA6-825E-381AA30CE5A4}"/>
          </ac:spMkLst>
        </pc:spChg>
        <pc:spChg chg="add mod">
          <ac:chgData name="Chittaranjan Hens" userId="6fc03958433e8a43" providerId="LiveId" clId="{C05FF974-0C91-4383-AF98-A44D0A3A88F2}" dt="2024-01-01T13:21:30.909" v="2529" actId="1076"/>
          <ac:spMkLst>
            <pc:docMk/>
            <pc:sldMk cId="1462739092" sldId="880"/>
            <ac:spMk id="7" creationId="{B75CD107-A33B-8438-FDF2-0B61A115A1C3}"/>
          </ac:spMkLst>
        </pc:spChg>
        <pc:spChg chg="add mod">
          <ac:chgData name="Chittaranjan Hens" userId="6fc03958433e8a43" providerId="LiveId" clId="{C05FF974-0C91-4383-AF98-A44D0A3A88F2}" dt="2024-01-01T13:21:40.163" v="2531" actId="1076"/>
          <ac:spMkLst>
            <pc:docMk/>
            <pc:sldMk cId="1462739092" sldId="880"/>
            <ac:spMk id="9" creationId="{98734738-2CDF-B79C-09FC-C0D8ABD0EC9A}"/>
          </ac:spMkLst>
        </pc:spChg>
        <pc:picChg chg="mod">
          <ac:chgData name="Chittaranjan Hens" userId="6fc03958433e8a43" providerId="LiveId" clId="{C05FF974-0C91-4383-AF98-A44D0A3A88F2}" dt="2024-01-01T13:06:37.405" v="2518" actId="1076"/>
          <ac:picMkLst>
            <pc:docMk/>
            <pc:sldMk cId="1462739092" sldId="880"/>
            <ac:picMk id="2" creationId="{7A203178-FCD0-FE85-57F7-D010564135A5}"/>
          </ac:picMkLst>
        </pc:picChg>
        <pc:picChg chg="add mod">
          <ac:chgData name="Chittaranjan Hens" userId="6fc03958433e8a43" providerId="LiveId" clId="{C05FF974-0C91-4383-AF98-A44D0A3A88F2}" dt="2024-01-01T13:21:32.527" v="2530" actId="1076"/>
          <ac:picMkLst>
            <pc:docMk/>
            <pc:sldMk cId="1462739092" sldId="880"/>
            <ac:picMk id="4" creationId="{595F6FD1-B7B0-8263-8573-98CD793D5183}"/>
          </ac:picMkLst>
        </pc:picChg>
      </pc:sldChg>
      <pc:sldChg chg="modSp mod">
        <pc:chgData name="Chittaranjan Hens" userId="6fc03958433e8a43" providerId="LiveId" clId="{C05FF974-0C91-4383-AF98-A44D0A3A88F2}" dt="2024-01-04T04:08:46.126" v="2698" actId="1076"/>
        <pc:sldMkLst>
          <pc:docMk/>
          <pc:sldMk cId="611998171" sldId="881"/>
        </pc:sldMkLst>
        <pc:spChg chg="mod">
          <ac:chgData name="Chittaranjan Hens" userId="6fc03958433e8a43" providerId="LiveId" clId="{C05FF974-0C91-4383-AF98-A44D0A3A88F2}" dt="2024-01-04T04:08:46.126" v="2698" actId="1076"/>
          <ac:spMkLst>
            <pc:docMk/>
            <pc:sldMk cId="611998171" sldId="881"/>
            <ac:spMk id="4" creationId="{33B434F3-196D-1261-C0F3-FA3F59E801B8}"/>
          </ac:spMkLst>
        </pc:spChg>
        <pc:picChg chg="mod">
          <ac:chgData name="Chittaranjan Hens" userId="6fc03958433e8a43" providerId="LiveId" clId="{C05FF974-0C91-4383-AF98-A44D0A3A88F2}" dt="2024-01-04T04:08:43.621" v="2697" actId="1076"/>
          <ac:picMkLst>
            <pc:docMk/>
            <pc:sldMk cId="611998171" sldId="881"/>
            <ac:picMk id="2" creationId="{7A203178-FCD0-FE85-57F7-D010564135A5}"/>
          </ac:picMkLst>
        </pc:picChg>
      </pc:sldChg>
      <pc:sldChg chg="modSp add mod">
        <pc:chgData name="Chittaranjan Hens" userId="6fc03958433e8a43" providerId="LiveId" clId="{C05FF974-0C91-4383-AF98-A44D0A3A88F2}" dt="2024-01-04T09:33:12.816" v="2708" actId="20577"/>
        <pc:sldMkLst>
          <pc:docMk/>
          <pc:sldMk cId="1446412079" sldId="885"/>
        </pc:sldMkLst>
        <pc:graphicFrameChg chg="mod modGraphic">
          <ac:chgData name="Chittaranjan Hens" userId="6fc03958433e8a43" providerId="LiveId" clId="{C05FF974-0C91-4383-AF98-A44D0A3A88F2}" dt="2024-01-04T09:33:12.816" v="2708" actId="20577"/>
          <ac:graphicFrameMkLst>
            <pc:docMk/>
            <pc:sldMk cId="1446412079" sldId="885"/>
            <ac:graphicFrameMk id="5" creationId="{1D2D97B8-CE7B-4844-D7C5-CA88D6A9264C}"/>
          </ac:graphicFrameMkLst>
        </pc:graphicFrameChg>
      </pc:sldChg>
      <pc:sldChg chg="addSp delSp modSp add mod">
        <pc:chgData name="Chittaranjan Hens" userId="6fc03958433e8a43" providerId="LiveId" clId="{C05FF974-0C91-4383-AF98-A44D0A3A88F2}" dt="2024-01-04T04:11:35.079" v="2705" actId="6549"/>
        <pc:sldMkLst>
          <pc:docMk/>
          <pc:sldMk cId="1699634105" sldId="886"/>
        </pc:sldMkLst>
        <pc:graphicFrameChg chg="modGraphic">
          <ac:chgData name="Chittaranjan Hens" userId="6fc03958433e8a43" providerId="LiveId" clId="{C05FF974-0C91-4383-AF98-A44D0A3A88F2}" dt="2024-01-01T12:43:13.424" v="2421" actId="20577"/>
          <ac:graphicFrameMkLst>
            <pc:docMk/>
            <pc:sldMk cId="1699634105" sldId="886"/>
            <ac:graphicFrameMk id="2" creationId="{7CF3AEB8-C8F5-BD9F-A062-B154E640CBEA}"/>
          </ac:graphicFrameMkLst>
        </pc:graphicFrameChg>
        <pc:graphicFrameChg chg="add del">
          <ac:chgData name="Chittaranjan Hens" userId="6fc03958433e8a43" providerId="LiveId" clId="{C05FF974-0C91-4383-AF98-A44D0A3A88F2}" dt="2023-12-09T12:22:38.027" v="1230" actId="478"/>
          <ac:graphicFrameMkLst>
            <pc:docMk/>
            <pc:sldMk cId="1699634105" sldId="886"/>
            <ac:graphicFrameMk id="5" creationId="{9A943371-795B-9FFD-6FE4-9A57C83D3990}"/>
          </ac:graphicFrameMkLst>
        </pc:graphicFrameChg>
        <pc:graphicFrameChg chg="mod modGraphic">
          <ac:chgData name="Chittaranjan Hens" userId="6fc03958433e8a43" providerId="LiveId" clId="{C05FF974-0C91-4383-AF98-A44D0A3A88F2}" dt="2024-01-04T04:11:35.079" v="2705" actId="6549"/>
          <ac:graphicFrameMkLst>
            <pc:docMk/>
            <pc:sldMk cId="1699634105" sldId="886"/>
            <ac:graphicFrameMk id="6" creationId="{2A91A068-0952-A90E-39BD-05D21904B34E}"/>
          </ac:graphicFrameMkLst>
        </pc:graphicFrameChg>
        <pc:graphicFrameChg chg="mod modGraphic">
          <ac:chgData name="Chittaranjan Hens" userId="6fc03958433e8a43" providerId="LiveId" clId="{C05FF974-0C91-4383-AF98-A44D0A3A88F2}" dt="2024-01-01T12:42:21.125" v="2385" actId="20577"/>
          <ac:graphicFrameMkLst>
            <pc:docMk/>
            <pc:sldMk cId="1699634105" sldId="886"/>
            <ac:graphicFrameMk id="9" creationId="{5E92E2FC-3DE5-9C82-9FB2-F02D47D02F11}"/>
          </ac:graphicFrameMkLst>
        </pc:graphicFrameChg>
      </pc:sldChg>
      <pc:sldChg chg="addSp delSp modSp add mod">
        <pc:chgData name="Chittaranjan Hens" userId="6fc03958433e8a43" providerId="LiveId" clId="{C05FF974-0C91-4383-AF98-A44D0A3A88F2}" dt="2023-12-09T19:36:37.388" v="1643" actId="20577"/>
        <pc:sldMkLst>
          <pc:docMk/>
          <pc:sldMk cId="1338568108" sldId="887"/>
        </pc:sldMkLst>
        <pc:spChg chg="del mod">
          <ac:chgData name="Chittaranjan Hens" userId="6fc03958433e8a43" providerId="LiveId" clId="{C05FF974-0C91-4383-AF98-A44D0A3A88F2}" dt="2023-12-09T19:35:53.974" v="1638" actId="478"/>
          <ac:spMkLst>
            <pc:docMk/>
            <pc:sldMk cId="1338568108" sldId="887"/>
            <ac:spMk id="2" creationId="{00000000-0000-0000-0000-000000000000}"/>
          </ac:spMkLst>
        </pc:spChg>
        <pc:spChg chg="add del mod">
          <ac:chgData name="Chittaranjan Hens" userId="6fc03958433e8a43" providerId="LiveId" clId="{C05FF974-0C91-4383-AF98-A44D0A3A88F2}" dt="2023-12-09T19:35:57.118" v="1639" actId="478"/>
          <ac:spMkLst>
            <pc:docMk/>
            <pc:sldMk cId="1338568108" sldId="887"/>
            <ac:spMk id="11" creationId="{98AA4CBC-29E0-BC56-827F-45A9D21F8EFD}"/>
          </ac:spMkLst>
        </pc:spChg>
        <pc:spChg chg="add mod">
          <ac:chgData name="Chittaranjan Hens" userId="6fc03958433e8a43" providerId="LiveId" clId="{C05FF974-0C91-4383-AF98-A44D0A3A88F2}" dt="2023-12-09T19:36:37.388" v="1643" actId="20577"/>
          <ac:spMkLst>
            <pc:docMk/>
            <pc:sldMk cId="1338568108" sldId="887"/>
            <ac:spMk id="12" creationId="{32616867-0EC5-F94D-4159-6CC00906C220}"/>
          </ac:spMkLst>
        </pc:spChg>
      </pc:sldChg>
      <pc:sldChg chg="addSp modSp add mod">
        <pc:chgData name="Chittaranjan Hens" userId="6fc03958433e8a43" providerId="LiveId" clId="{C05FF974-0C91-4383-AF98-A44D0A3A88F2}" dt="2024-01-04T04:07:33.926" v="2693" actId="1076"/>
        <pc:sldMkLst>
          <pc:docMk/>
          <pc:sldMk cId="767725160" sldId="888"/>
        </pc:sldMkLst>
        <pc:spChg chg="mod">
          <ac:chgData name="Chittaranjan Hens" userId="6fc03958433e8a43" providerId="LiveId" clId="{C05FF974-0C91-4383-AF98-A44D0A3A88F2}" dt="2023-12-09T19:39:41.925" v="1703" actId="2711"/>
          <ac:spMkLst>
            <pc:docMk/>
            <pc:sldMk cId="767725160" sldId="888"/>
            <ac:spMk id="2" creationId="{00000000-0000-0000-0000-000000000000}"/>
          </ac:spMkLst>
        </pc:spChg>
        <pc:spChg chg="add mod">
          <ac:chgData name="Chittaranjan Hens" userId="6fc03958433e8a43" providerId="LiveId" clId="{C05FF974-0C91-4383-AF98-A44D0A3A88F2}" dt="2023-12-09T19:39:12.916" v="1700" actId="2711"/>
          <ac:spMkLst>
            <pc:docMk/>
            <pc:sldMk cId="767725160" sldId="888"/>
            <ac:spMk id="6" creationId="{222317BF-B4DC-65A6-FAA5-7776C33DAC66}"/>
          </ac:spMkLst>
        </pc:spChg>
        <pc:picChg chg="mod">
          <ac:chgData name="Chittaranjan Hens" userId="6fc03958433e8a43" providerId="LiveId" clId="{C05FF974-0C91-4383-AF98-A44D0A3A88F2}" dt="2024-01-04T04:07:33.926" v="2693" actId="1076"/>
          <ac:picMkLst>
            <pc:docMk/>
            <pc:sldMk cId="767725160" sldId="888"/>
            <ac:picMk id="5" creationId="{00000000-0000-0000-0000-000000000000}"/>
          </ac:picMkLst>
        </pc:picChg>
      </pc:sldChg>
      <pc:sldChg chg="modSp add mod">
        <pc:chgData name="Chittaranjan Hens" userId="6fc03958433e8a43" providerId="LiveId" clId="{C05FF974-0C91-4383-AF98-A44D0A3A88F2}" dt="2024-01-04T04:08:30.759" v="2695" actId="1076"/>
        <pc:sldMkLst>
          <pc:docMk/>
          <pc:sldMk cId="2344464153" sldId="889"/>
        </pc:sldMkLst>
        <pc:picChg chg="mod">
          <ac:chgData name="Chittaranjan Hens" userId="6fc03958433e8a43" providerId="LiveId" clId="{C05FF974-0C91-4383-AF98-A44D0A3A88F2}" dt="2024-01-04T04:08:30.759" v="2695" actId="1076"/>
          <ac:picMkLst>
            <pc:docMk/>
            <pc:sldMk cId="2344464153" sldId="889"/>
            <ac:picMk id="3" creationId="{97E0FFAB-FCA2-6F0B-848D-8402381684B6}"/>
          </ac:picMkLst>
        </pc:picChg>
      </pc:sldChg>
      <pc:sldChg chg="addSp delSp modSp add del mod">
        <pc:chgData name="Chittaranjan Hens" userId="6fc03958433e8a43" providerId="LiveId" clId="{C05FF974-0C91-4383-AF98-A44D0A3A88F2}" dt="2024-01-04T03:58:32.077" v="2635" actId="47"/>
        <pc:sldMkLst>
          <pc:docMk/>
          <pc:sldMk cId="2893583155" sldId="890"/>
        </pc:sldMkLst>
        <pc:spChg chg="add del mod">
          <ac:chgData name="Chittaranjan Hens" userId="6fc03958433e8a43" providerId="LiveId" clId="{C05FF974-0C91-4383-AF98-A44D0A3A88F2}" dt="2024-01-04T03:58:26.689" v="2633" actId="21"/>
          <ac:spMkLst>
            <pc:docMk/>
            <pc:sldMk cId="2893583155" sldId="890"/>
            <ac:spMk id="7" creationId="{64567AC3-5179-56F0-5D13-BA07626FEBC8}"/>
          </ac:spMkLst>
        </pc:spChg>
        <pc:spChg chg="add del">
          <ac:chgData name="Chittaranjan Hens" userId="6fc03958433e8a43" providerId="LiveId" clId="{C05FF974-0C91-4383-AF98-A44D0A3A88F2}" dt="2024-01-03T11:03:02.080" v="2588"/>
          <ac:spMkLst>
            <pc:docMk/>
            <pc:sldMk cId="2893583155" sldId="890"/>
            <ac:spMk id="8" creationId="{A92AB344-E2E3-8202-A187-BCE481546859}"/>
          </ac:spMkLst>
        </pc:spChg>
        <pc:spChg chg="mod">
          <ac:chgData name="Chittaranjan Hens" userId="6fc03958433e8a43" providerId="LiveId" clId="{C05FF974-0C91-4383-AF98-A44D0A3A88F2}" dt="2024-01-03T11:03:36.252" v="2627" actId="1076"/>
          <ac:spMkLst>
            <pc:docMk/>
            <pc:sldMk cId="2893583155" sldId="890"/>
            <ac:spMk id="22" creationId="{E7B55C29-3DD6-185E-16CF-EB398390114F}"/>
          </ac:spMkLst>
        </pc:spChg>
        <pc:picChg chg="add del mod">
          <ac:chgData name="Chittaranjan Hens" userId="6fc03958433e8a43" providerId="LiveId" clId="{C05FF974-0C91-4383-AF98-A44D0A3A88F2}" dt="2024-01-04T03:58:26.689" v="2633" actId="21"/>
          <ac:picMkLst>
            <pc:docMk/>
            <pc:sldMk cId="2893583155" sldId="890"/>
            <ac:picMk id="4" creationId="{491C921C-707C-D781-DD03-2C307BD0DDBA}"/>
          </ac:picMkLst>
        </pc:picChg>
        <pc:picChg chg="add del mod">
          <ac:chgData name="Chittaranjan Hens" userId="6fc03958433e8a43" providerId="LiveId" clId="{C05FF974-0C91-4383-AF98-A44D0A3A88F2}" dt="2024-01-03T11:00:30.200" v="2564" actId="478"/>
          <ac:picMkLst>
            <pc:docMk/>
            <pc:sldMk cId="2893583155" sldId="890"/>
            <ac:picMk id="6" creationId="{9088667E-9908-7D72-B1A4-04C16A2D3596}"/>
          </ac:picMkLst>
        </pc:picChg>
        <pc:picChg chg="mod">
          <ac:chgData name="Chittaranjan Hens" userId="6fc03958433e8a43" providerId="LiveId" clId="{C05FF974-0C91-4383-AF98-A44D0A3A88F2}" dt="2024-01-03T10:59:14.975" v="2556" actId="1076"/>
          <ac:picMkLst>
            <pc:docMk/>
            <pc:sldMk cId="2893583155" sldId="890"/>
            <ac:picMk id="19" creationId="{D5FD69C7-5DB8-AEF7-90D3-B1E41F32359E}"/>
          </ac:picMkLst>
        </pc:picChg>
        <pc:picChg chg="add del mod">
          <ac:chgData name="Chittaranjan Hens" userId="6fc03958433e8a43" providerId="LiveId" clId="{C05FF974-0C91-4383-AF98-A44D0A3A88F2}" dt="2024-01-03T10:59:50.255" v="2559" actId="478"/>
          <ac:picMkLst>
            <pc:docMk/>
            <pc:sldMk cId="2893583155" sldId="890"/>
            <ac:picMk id="1026" creationId="{EE31B878-1191-116D-2ECA-4740E74EA807}"/>
          </ac:picMkLst>
        </pc:picChg>
        <pc:picChg chg="add del mod">
          <ac:chgData name="Chittaranjan Hens" userId="6fc03958433e8a43" providerId="LiveId" clId="{C05FF974-0C91-4383-AF98-A44D0A3A88F2}" dt="2024-01-04T03:58:26.689" v="2633" actId="21"/>
          <ac:picMkLst>
            <pc:docMk/>
            <pc:sldMk cId="2893583155" sldId="890"/>
            <ac:picMk id="1028" creationId="{AE12BF7B-AD02-048C-C4D1-C8747E4F39E6}"/>
          </ac:picMkLst>
        </pc:picChg>
        <pc:picChg chg="add mod">
          <ac:chgData name="Chittaranjan Hens" userId="6fc03958433e8a43" providerId="LiveId" clId="{C05FF974-0C91-4383-AF98-A44D0A3A88F2}" dt="2024-01-03T11:02:23.958" v="2579" actId="688"/>
          <ac:picMkLst>
            <pc:docMk/>
            <pc:sldMk cId="2893583155" sldId="890"/>
            <ac:picMk id="1030" creationId="{16DF69D2-5C41-9F5F-0688-070279BC82A3}"/>
          </ac:picMkLst>
        </pc:picChg>
        <pc:picChg chg="add del">
          <ac:chgData name="Chittaranjan Hens" userId="6fc03958433e8a43" providerId="LiveId" clId="{C05FF974-0C91-4383-AF98-A44D0A3A88F2}" dt="2024-01-03T11:03:02.080" v="2588"/>
          <ac:picMkLst>
            <pc:docMk/>
            <pc:sldMk cId="2893583155" sldId="890"/>
            <ac:picMk id="1032" creationId="{EB823292-6F7B-D182-AF8F-E61FE8CCB6D3}"/>
          </ac:picMkLst>
        </pc:picChg>
        <pc:picChg chg="add del">
          <ac:chgData name="Chittaranjan Hens" userId="6fc03958433e8a43" providerId="LiveId" clId="{C05FF974-0C91-4383-AF98-A44D0A3A88F2}" dt="2024-01-03T11:03:02.080" v="2588"/>
          <ac:picMkLst>
            <pc:docMk/>
            <pc:sldMk cId="2893583155" sldId="890"/>
            <ac:picMk id="1033" creationId="{EFD95333-1AEC-A7A4-B8B6-D34E05824FA0}"/>
          </ac:picMkLst>
        </pc:picChg>
        <pc:picChg chg="add del">
          <ac:chgData name="Chittaranjan Hens" userId="6fc03958433e8a43" providerId="LiveId" clId="{C05FF974-0C91-4383-AF98-A44D0A3A88F2}" dt="2024-01-03T11:03:02.080" v="2588"/>
          <ac:picMkLst>
            <pc:docMk/>
            <pc:sldMk cId="2893583155" sldId="890"/>
            <ac:picMk id="1034" creationId="{E944A075-6073-8FFD-7834-C87CA52947BF}"/>
          </ac:picMkLst>
        </pc:picChg>
      </pc:sldChg>
      <pc:sldChg chg="addSp delSp modSp new del mod">
        <pc:chgData name="Chittaranjan Hens" userId="6fc03958433e8a43" providerId="LiveId" clId="{C05FF974-0C91-4383-AF98-A44D0A3A88F2}" dt="2024-01-04T04:09:36.014" v="2701" actId="2696"/>
        <pc:sldMkLst>
          <pc:docMk/>
          <pc:sldMk cId="1638068552" sldId="891"/>
        </pc:sldMkLst>
        <pc:spChg chg="del">
          <ac:chgData name="Chittaranjan Hens" userId="6fc03958433e8a43" providerId="LiveId" clId="{C05FF974-0C91-4383-AF98-A44D0A3A88F2}" dt="2024-01-04T03:58:34.484" v="2636" actId="478"/>
          <ac:spMkLst>
            <pc:docMk/>
            <pc:sldMk cId="1638068552" sldId="891"/>
            <ac:spMk id="2" creationId="{79DF8426-19CA-226F-DCED-5034D0F4A2F4}"/>
          </ac:spMkLst>
        </pc:spChg>
        <pc:spChg chg="del">
          <ac:chgData name="Chittaranjan Hens" userId="6fc03958433e8a43" providerId="LiveId" clId="{C05FF974-0C91-4383-AF98-A44D0A3A88F2}" dt="2024-01-04T03:58:35.672" v="2637" actId="478"/>
          <ac:spMkLst>
            <pc:docMk/>
            <pc:sldMk cId="1638068552" sldId="891"/>
            <ac:spMk id="3" creationId="{0CA87E00-67BE-9F8C-802F-7EFDAA9CCB37}"/>
          </ac:spMkLst>
        </pc:spChg>
        <pc:spChg chg="add mod">
          <ac:chgData name="Chittaranjan Hens" userId="6fc03958433e8a43" providerId="LiveId" clId="{C05FF974-0C91-4383-AF98-A44D0A3A88F2}" dt="2024-01-04T03:58:59.575" v="2642"/>
          <ac:spMkLst>
            <pc:docMk/>
            <pc:sldMk cId="1638068552" sldId="891"/>
            <ac:spMk id="6" creationId="{FECC30B6-F03E-A844-3AC5-BB1A2963EFFA}"/>
          </ac:spMkLst>
        </pc:spChg>
        <pc:spChg chg="add mod">
          <ac:chgData name="Chittaranjan Hens" userId="6fc03958433e8a43" providerId="LiveId" clId="{C05FF974-0C91-4383-AF98-A44D0A3A88F2}" dt="2024-01-04T03:59:43.170" v="2657" actId="1076"/>
          <ac:spMkLst>
            <pc:docMk/>
            <pc:sldMk cId="1638068552" sldId="891"/>
            <ac:spMk id="7" creationId="{64567AC3-5179-56F0-5D13-BA07626FEBC8}"/>
          </ac:spMkLst>
        </pc:spChg>
        <pc:picChg chg="add del mod">
          <ac:chgData name="Chittaranjan Hens" userId="6fc03958433e8a43" providerId="LiveId" clId="{C05FF974-0C91-4383-AF98-A44D0A3A88F2}" dt="2024-01-04T04:00:30.684" v="2671" actId="478"/>
          <ac:picMkLst>
            <pc:docMk/>
            <pc:sldMk cId="1638068552" sldId="891"/>
            <ac:picMk id="4" creationId="{491C921C-707C-D781-DD03-2C307BD0DDBA}"/>
          </ac:picMkLst>
        </pc:picChg>
        <pc:picChg chg="add mod ord">
          <ac:chgData name="Chittaranjan Hens" userId="6fc03958433e8a43" providerId="LiveId" clId="{C05FF974-0C91-4383-AF98-A44D0A3A88F2}" dt="2024-01-04T03:58:53.933" v="2641" actId="167"/>
          <ac:picMkLst>
            <pc:docMk/>
            <pc:sldMk cId="1638068552" sldId="891"/>
            <ac:picMk id="5" creationId="{F0B3C94C-AD20-56A2-8EE6-630C76CB2F23}"/>
          </ac:picMkLst>
        </pc:picChg>
        <pc:picChg chg="add mod">
          <ac:chgData name="Chittaranjan Hens" userId="6fc03958433e8a43" providerId="LiveId" clId="{C05FF974-0C91-4383-AF98-A44D0A3A88F2}" dt="2024-01-04T04:00:39.753" v="2673" actId="1076"/>
          <ac:picMkLst>
            <pc:docMk/>
            <pc:sldMk cId="1638068552" sldId="891"/>
            <ac:picMk id="9" creationId="{D3CD5A1B-2474-64CC-9FD2-77528AA9C42A}"/>
          </ac:picMkLst>
        </pc:picChg>
        <pc:picChg chg="add mod">
          <ac:chgData name="Chittaranjan Hens" userId="6fc03958433e8a43" providerId="LiveId" clId="{C05FF974-0C91-4383-AF98-A44D0A3A88F2}" dt="2024-01-04T04:00:32.103" v="2672" actId="1076"/>
          <ac:picMkLst>
            <pc:docMk/>
            <pc:sldMk cId="1638068552" sldId="891"/>
            <ac:picMk id="1028" creationId="{AE12BF7B-AD02-048C-C4D1-C8747E4F39E6}"/>
          </ac:picMkLst>
        </pc:picChg>
      </pc:sldChg>
      <pc:sldChg chg="delSp add mod">
        <pc:chgData name="Chittaranjan Hens" userId="6fc03958433e8a43" providerId="LiveId" clId="{C05FF974-0C91-4383-AF98-A44D0A3A88F2}" dt="2024-01-04T04:09:48.491" v="2703" actId="478"/>
        <pc:sldMkLst>
          <pc:docMk/>
          <pc:sldMk cId="2394187084" sldId="891"/>
        </pc:sldMkLst>
        <pc:spChg chg="del">
          <ac:chgData name="Chittaranjan Hens" userId="6fc03958433e8a43" providerId="LiveId" clId="{C05FF974-0C91-4383-AF98-A44D0A3A88F2}" dt="2024-01-04T04:09:48.491" v="2703" actId="478"/>
          <ac:spMkLst>
            <pc:docMk/>
            <pc:sldMk cId="2394187084" sldId="891"/>
            <ac:spMk id="6" creationId="{FECC30B6-F03E-A844-3AC5-BB1A2963EFFA}"/>
          </ac:spMkLst>
        </pc:spChg>
      </pc:sldChg>
      <pc:sldChg chg="addSp delSp modSp add del mod">
        <pc:chgData name="Chittaranjan Hens" userId="6fc03958433e8a43" providerId="LiveId" clId="{C05FF974-0C91-4383-AF98-A44D0A3A88F2}" dt="2024-01-04T04:09:36.014" v="2701" actId="2696"/>
        <pc:sldMkLst>
          <pc:docMk/>
          <pc:sldMk cId="2062516250" sldId="892"/>
        </pc:sldMkLst>
        <pc:spChg chg="del mod">
          <ac:chgData name="Chittaranjan Hens" userId="6fc03958433e8a43" providerId="LiveId" clId="{C05FF974-0C91-4383-AF98-A44D0A3A88F2}" dt="2024-01-04T04:00:13.617" v="2666" actId="478"/>
          <ac:spMkLst>
            <pc:docMk/>
            <pc:sldMk cId="2062516250" sldId="892"/>
            <ac:spMk id="7" creationId="{64567AC3-5179-56F0-5D13-BA07626FEBC8}"/>
          </ac:spMkLst>
        </pc:spChg>
        <pc:picChg chg="add mod">
          <ac:chgData name="Chittaranjan Hens" userId="6fc03958433e8a43" providerId="LiveId" clId="{C05FF974-0C91-4383-AF98-A44D0A3A88F2}" dt="2024-01-04T04:00:07.591" v="2664" actId="1076"/>
          <ac:picMkLst>
            <pc:docMk/>
            <pc:sldMk cId="2062516250" sldId="892"/>
            <ac:picMk id="3" creationId="{743B74A0-EFB4-27C9-DE96-4F71DF81E07C}"/>
          </ac:picMkLst>
        </pc:picChg>
        <pc:picChg chg="mod">
          <ac:chgData name="Chittaranjan Hens" userId="6fc03958433e8a43" providerId="LiveId" clId="{C05FF974-0C91-4383-AF98-A44D0A3A88F2}" dt="2024-01-04T04:00:20.383" v="2669" actId="1076"/>
          <ac:picMkLst>
            <pc:docMk/>
            <pc:sldMk cId="2062516250" sldId="892"/>
            <ac:picMk id="4" creationId="{491C921C-707C-D781-DD03-2C307BD0DDBA}"/>
          </ac:picMkLst>
        </pc:picChg>
        <pc:picChg chg="del">
          <ac:chgData name="Chittaranjan Hens" userId="6fc03958433e8a43" providerId="LiveId" clId="{C05FF974-0C91-4383-AF98-A44D0A3A88F2}" dt="2024-01-04T03:59:52.964" v="2661" actId="478"/>
          <ac:picMkLst>
            <pc:docMk/>
            <pc:sldMk cId="2062516250" sldId="892"/>
            <ac:picMk id="9" creationId="{D3CD5A1B-2474-64CC-9FD2-77528AA9C42A}"/>
          </ac:picMkLst>
        </pc:picChg>
        <pc:picChg chg="del mod">
          <ac:chgData name="Chittaranjan Hens" userId="6fc03958433e8a43" providerId="LiveId" clId="{C05FF974-0C91-4383-AF98-A44D0A3A88F2}" dt="2024-01-04T04:00:09.208" v="2665" actId="478"/>
          <ac:picMkLst>
            <pc:docMk/>
            <pc:sldMk cId="2062516250" sldId="892"/>
            <ac:picMk id="1028" creationId="{AE12BF7B-AD02-048C-C4D1-C8747E4F39E6}"/>
          </ac:picMkLst>
        </pc:picChg>
      </pc:sldChg>
      <pc:sldChg chg="delSp add mod">
        <pc:chgData name="Chittaranjan Hens" userId="6fc03958433e8a43" providerId="LiveId" clId="{C05FF974-0C91-4383-AF98-A44D0A3A88F2}" dt="2024-01-04T04:09:54.318" v="2704" actId="478"/>
        <pc:sldMkLst>
          <pc:docMk/>
          <pc:sldMk cId="3968383980" sldId="892"/>
        </pc:sldMkLst>
        <pc:spChg chg="del">
          <ac:chgData name="Chittaranjan Hens" userId="6fc03958433e8a43" providerId="LiveId" clId="{C05FF974-0C91-4383-AF98-A44D0A3A88F2}" dt="2024-01-04T04:09:54.318" v="2704" actId="478"/>
          <ac:spMkLst>
            <pc:docMk/>
            <pc:sldMk cId="3968383980" sldId="892"/>
            <ac:spMk id="6" creationId="{FECC30B6-F03E-A844-3AC5-BB1A2963EFFA}"/>
          </ac:spMkLst>
        </pc:spChg>
      </pc:sldChg>
      <pc:sldChg chg="modSp add mod">
        <pc:chgData name="Chittaranjan Hens" userId="6fc03958433e8a43" providerId="LiveId" clId="{C05FF974-0C91-4383-AF98-A44D0A3A88F2}" dt="2024-01-04T04:06:00.499" v="2691" actId="1076"/>
        <pc:sldMkLst>
          <pc:docMk/>
          <pc:sldMk cId="687655597" sldId="893"/>
        </pc:sldMkLst>
        <pc:picChg chg="mod">
          <ac:chgData name="Chittaranjan Hens" userId="6fc03958433e8a43" providerId="LiveId" clId="{C05FF974-0C91-4383-AF98-A44D0A3A88F2}" dt="2024-01-04T04:06:00.499" v="2691" actId="1076"/>
          <ac:picMkLst>
            <pc:docMk/>
            <pc:sldMk cId="687655597" sldId="893"/>
            <ac:picMk id="5" creationId="{8DC4BD13-7A3B-E625-38C3-AE16F72E41ED}"/>
          </ac:picMkLst>
        </pc:picChg>
      </pc:sldChg>
      <pc:sldChg chg="add">
        <pc:chgData name="Chittaranjan Hens" userId="6fc03958433e8a43" providerId="LiveId" clId="{C05FF974-0C91-4383-AF98-A44D0A3A88F2}" dt="2024-01-04T04:05:47.922" v="2687" actId="2890"/>
        <pc:sldMkLst>
          <pc:docMk/>
          <pc:sldMk cId="2246015203" sldId="894"/>
        </pc:sldMkLst>
      </pc:sldChg>
    </pc:docChg>
  </pc:docChgLst>
  <pc:docChgLst>
    <pc:chgData name="Chittaranjan Hens" userId="6fc03958433e8a43" providerId="LiveId" clId="{ECCED0F9-22E7-4058-9B53-9960F2718ABB}"/>
    <pc:docChg chg="undo custSel addSld delSld modSld sldOrd">
      <pc:chgData name="Chittaranjan Hens" userId="6fc03958433e8a43" providerId="LiveId" clId="{ECCED0F9-22E7-4058-9B53-9960F2718ABB}" dt="2022-12-31T05:16:33.866" v="5620" actId="20577"/>
      <pc:docMkLst>
        <pc:docMk/>
      </pc:docMkLst>
      <pc:sldChg chg="addSp delSp modSp mod ord modAnim">
        <pc:chgData name="Chittaranjan Hens" userId="6fc03958433e8a43" providerId="LiveId" clId="{ECCED0F9-22E7-4058-9B53-9960F2718ABB}" dt="2022-12-28T13:54:03.834" v="1142" actId="1076"/>
        <pc:sldMkLst>
          <pc:docMk/>
          <pc:sldMk cId="2403524571" sldId="256"/>
        </pc:sldMkLst>
        <pc:spChg chg="add mod">
          <ac:chgData name="Chittaranjan Hens" userId="6fc03958433e8a43" providerId="LiveId" clId="{ECCED0F9-22E7-4058-9B53-9960F2718ABB}" dt="2022-12-28T13:47:21.965" v="1061" actId="404"/>
          <ac:spMkLst>
            <pc:docMk/>
            <pc:sldMk cId="2403524571" sldId="256"/>
            <ac:spMk id="2" creationId="{D194C1D4-E37D-FA6C-23A1-4D68479515BA}"/>
          </ac:spMkLst>
        </pc:spChg>
        <pc:spChg chg="add del mod">
          <ac:chgData name="Chittaranjan Hens" userId="6fc03958433e8a43" providerId="LiveId" clId="{ECCED0F9-22E7-4058-9B53-9960F2718ABB}" dt="2022-12-27T16:02:35.437" v="362" actId="478"/>
          <ac:spMkLst>
            <pc:docMk/>
            <pc:sldMk cId="2403524571" sldId="256"/>
            <ac:spMk id="7" creationId="{B689760D-97C4-C4E5-37F1-199D94250C0A}"/>
          </ac:spMkLst>
        </pc:spChg>
        <pc:spChg chg="add mod">
          <ac:chgData name="Chittaranjan Hens" userId="6fc03958433e8a43" providerId="LiveId" clId="{ECCED0F9-22E7-4058-9B53-9960F2718ABB}" dt="2022-12-28T13:50:03.547" v="1107" actId="14100"/>
          <ac:spMkLst>
            <pc:docMk/>
            <pc:sldMk cId="2403524571" sldId="256"/>
            <ac:spMk id="10" creationId="{4791A6E6-1FBD-042C-F28C-BF66E55B5D72}"/>
          </ac:spMkLst>
        </pc:spChg>
        <pc:picChg chg="mod">
          <ac:chgData name="Chittaranjan Hens" userId="6fc03958433e8a43" providerId="LiveId" clId="{ECCED0F9-22E7-4058-9B53-9960F2718ABB}" dt="2022-12-28T13:54:03.834" v="1142" actId="1076"/>
          <ac:picMkLst>
            <pc:docMk/>
            <pc:sldMk cId="2403524571" sldId="256"/>
            <ac:picMk id="4" creationId="{A77CDD2A-AFD3-0864-6D67-957A858D6745}"/>
          </ac:picMkLst>
        </pc:picChg>
        <pc:picChg chg="add mod">
          <ac:chgData name="Chittaranjan Hens" userId="6fc03958433e8a43" providerId="LiveId" clId="{ECCED0F9-22E7-4058-9B53-9960F2718ABB}" dt="2022-12-28T13:49:46.576" v="1073" actId="1076"/>
          <ac:picMkLst>
            <pc:docMk/>
            <pc:sldMk cId="2403524571" sldId="256"/>
            <ac:picMk id="5" creationId="{22CE6396-790E-C670-3EA5-7B1CA04FCDE7}"/>
          </ac:picMkLst>
        </pc:picChg>
        <pc:picChg chg="add del mod">
          <ac:chgData name="Chittaranjan Hens" userId="6fc03958433e8a43" providerId="LiveId" clId="{ECCED0F9-22E7-4058-9B53-9960F2718ABB}" dt="2022-12-28T13:48:45.945" v="1063" actId="478"/>
          <ac:picMkLst>
            <pc:docMk/>
            <pc:sldMk cId="2403524571" sldId="256"/>
            <ac:picMk id="6" creationId="{E24B0105-ECCB-E7AC-7469-5FA7EC2EA9CB}"/>
          </ac:picMkLst>
        </pc:picChg>
        <pc:picChg chg="add mod">
          <ac:chgData name="Chittaranjan Hens" userId="6fc03958433e8a43" providerId="LiveId" clId="{ECCED0F9-22E7-4058-9B53-9960F2718ABB}" dt="2022-12-28T13:49:44.132" v="1072" actId="1076"/>
          <ac:picMkLst>
            <pc:docMk/>
            <pc:sldMk cId="2403524571" sldId="256"/>
            <ac:picMk id="8" creationId="{5B790514-B6DA-487A-6727-D6582F7572CC}"/>
          </ac:picMkLst>
        </pc:picChg>
      </pc:sldChg>
      <pc:sldChg chg="addSp delSp modSp add mod ord modAnim">
        <pc:chgData name="Chittaranjan Hens" userId="6fc03958433e8a43" providerId="LiveId" clId="{ECCED0F9-22E7-4058-9B53-9960F2718ABB}" dt="2022-12-30T11:53:25.524" v="5423" actId="1076"/>
        <pc:sldMkLst>
          <pc:docMk/>
          <pc:sldMk cId="1218728801" sldId="257"/>
        </pc:sldMkLst>
        <pc:spChg chg="add mod">
          <ac:chgData name="Chittaranjan Hens" userId="6fc03958433e8a43" providerId="LiveId" clId="{ECCED0F9-22E7-4058-9B53-9960F2718ABB}" dt="2022-12-28T19:20:01.191" v="1917" actId="14100"/>
          <ac:spMkLst>
            <pc:docMk/>
            <pc:sldMk cId="1218728801" sldId="257"/>
            <ac:spMk id="2" creationId="{943F1184-65D9-8CA3-A815-CBF1BF9F8273}"/>
          </ac:spMkLst>
        </pc:spChg>
        <pc:spChg chg="add del mod">
          <ac:chgData name="Chittaranjan Hens" userId="6fc03958433e8a43" providerId="LiveId" clId="{ECCED0F9-22E7-4058-9B53-9960F2718ABB}" dt="2022-12-28T19:19:32.941" v="1907" actId="478"/>
          <ac:spMkLst>
            <pc:docMk/>
            <pc:sldMk cId="1218728801" sldId="257"/>
            <ac:spMk id="5" creationId="{CC6B0C60-4E83-26BD-EB6C-0D037C358B9B}"/>
          </ac:spMkLst>
        </pc:spChg>
        <pc:spChg chg="add mod">
          <ac:chgData name="Chittaranjan Hens" userId="6fc03958433e8a43" providerId="LiveId" clId="{ECCED0F9-22E7-4058-9B53-9960F2718ABB}" dt="2022-12-21T11:13:54.492" v="177" actId="1076"/>
          <ac:spMkLst>
            <pc:docMk/>
            <pc:sldMk cId="1218728801" sldId="257"/>
            <ac:spMk id="6" creationId="{414BBBF6-826C-2DE9-D36C-93E4425398E9}"/>
          </ac:spMkLst>
        </pc:spChg>
        <pc:spChg chg="add mod">
          <ac:chgData name="Chittaranjan Hens" userId="6fc03958433e8a43" providerId="LiveId" clId="{ECCED0F9-22E7-4058-9B53-9960F2718ABB}" dt="2022-12-28T14:45:16.773" v="1407" actId="1076"/>
          <ac:spMkLst>
            <pc:docMk/>
            <pc:sldMk cId="1218728801" sldId="257"/>
            <ac:spMk id="7" creationId="{363B6E8D-1B2B-09D4-1CBF-EC79EC553A25}"/>
          </ac:spMkLst>
        </pc:spChg>
        <pc:spChg chg="add mod">
          <ac:chgData name="Chittaranjan Hens" userId="6fc03958433e8a43" providerId="LiveId" clId="{ECCED0F9-22E7-4058-9B53-9960F2718ABB}" dt="2022-12-30T09:46:48.701" v="5146" actId="1076"/>
          <ac:spMkLst>
            <pc:docMk/>
            <pc:sldMk cId="1218728801" sldId="257"/>
            <ac:spMk id="8" creationId="{DA673F7F-EA5E-D1F0-5ED7-E721DE8C9892}"/>
          </ac:spMkLst>
        </pc:spChg>
        <pc:spChg chg="add mod">
          <ac:chgData name="Chittaranjan Hens" userId="6fc03958433e8a43" providerId="LiveId" clId="{ECCED0F9-22E7-4058-9B53-9960F2718ABB}" dt="2022-12-30T11:53:25.524" v="5423" actId="1076"/>
          <ac:spMkLst>
            <pc:docMk/>
            <pc:sldMk cId="1218728801" sldId="257"/>
            <ac:spMk id="14" creationId="{CE6E62ED-C2F2-D217-CDB2-3E6CCAC815A0}"/>
          </ac:spMkLst>
        </pc:spChg>
        <pc:picChg chg="add mod">
          <ac:chgData name="Chittaranjan Hens" userId="6fc03958433e8a43" providerId="LiveId" clId="{ECCED0F9-22E7-4058-9B53-9960F2718ABB}" dt="2022-12-21T11:13:37.893" v="114" actId="1076"/>
          <ac:picMkLst>
            <pc:docMk/>
            <pc:sldMk cId="1218728801" sldId="257"/>
            <ac:picMk id="3" creationId="{21DA011A-79C5-0C54-4AB2-BDA18B10B3B3}"/>
          </ac:picMkLst>
        </pc:picChg>
        <pc:picChg chg="mod">
          <ac:chgData name="Chittaranjan Hens" userId="6fc03958433e8a43" providerId="LiveId" clId="{ECCED0F9-22E7-4058-9B53-9960F2718ABB}" dt="2022-12-28T19:19:50.696" v="1915" actId="1076"/>
          <ac:picMkLst>
            <pc:docMk/>
            <pc:sldMk cId="1218728801" sldId="257"/>
            <ac:picMk id="4" creationId="{A77CDD2A-AFD3-0864-6D67-957A858D6745}"/>
          </ac:picMkLst>
        </pc:picChg>
        <pc:picChg chg="del">
          <ac:chgData name="Chittaranjan Hens" userId="6fc03958433e8a43" providerId="LiveId" clId="{ECCED0F9-22E7-4058-9B53-9960F2718ABB}" dt="2022-12-21T11:03:53.703" v="6" actId="478"/>
          <ac:picMkLst>
            <pc:docMk/>
            <pc:sldMk cId="1218728801" sldId="257"/>
            <ac:picMk id="6" creationId="{E24B0105-ECCB-E7AC-7469-5FA7EC2EA9CB}"/>
          </ac:picMkLst>
        </pc:picChg>
        <pc:picChg chg="add mod">
          <ac:chgData name="Chittaranjan Hens" userId="6fc03958433e8a43" providerId="LiveId" clId="{ECCED0F9-22E7-4058-9B53-9960F2718ABB}" dt="2022-12-30T10:01:34.370" v="5153" actId="1076"/>
          <ac:picMkLst>
            <pc:docMk/>
            <pc:sldMk cId="1218728801" sldId="257"/>
            <ac:picMk id="12" creationId="{34CD042C-B88A-1757-5617-826A71684EB1}"/>
          </ac:picMkLst>
        </pc:picChg>
      </pc:sldChg>
      <pc:sldChg chg="addSp delSp modSp add del mod">
        <pc:chgData name="Chittaranjan Hens" userId="6fc03958433e8a43" providerId="LiveId" clId="{ECCED0F9-22E7-4058-9B53-9960F2718ABB}" dt="2022-12-28T19:17:38.577" v="1862" actId="47"/>
        <pc:sldMkLst>
          <pc:docMk/>
          <pc:sldMk cId="1894335777" sldId="258"/>
        </pc:sldMkLst>
        <pc:spChg chg="mod">
          <ac:chgData name="Chittaranjan Hens" userId="6fc03958433e8a43" providerId="LiveId" clId="{ECCED0F9-22E7-4058-9B53-9960F2718ABB}" dt="2022-12-21T11:11:10.779" v="88" actId="1076"/>
          <ac:spMkLst>
            <pc:docMk/>
            <pc:sldMk cId="1894335777" sldId="258"/>
            <ac:spMk id="5" creationId="{CC6B0C60-4E83-26BD-EB6C-0D037C358B9B}"/>
          </ac:spMkLst>
        </pc:spChg>
        <pc:picChg chg="del">
          <ac:chgData name="Chittaranjan Hens" userId="6fc03958433e8a43" providerId="LiveId" clId="{ECCED0F9-22E7-4058-9B53-9960F2718ABB}" dt="2022-12-21T11:10:04.297" v="84" actId="478"/>
          <ac:picMkLst>
            <pc:docMk/>
            <pc:sldMk cId="1894335777" sldId="258"/>
            <ac:picMk id="3" creationId="{21DA011A-79C5-0C54-4AB2-BDA18B10B3B3}"/>
          </ac:picMkLst>
        </pc:picChg>
        <pc:picChg chg="add mod">
          <ac:chgData name="Chittaranjan Hens" userId="6fc03958433e8a43" providerId="LiveId" clId="{ECCED0F9-22E7-4058-9B53-9960F2718ABB}" dt="2022-12-28T16:44:23.508" v="1580" actId="1076"/>
          <ac:picMkLst>
            <pc:docMk/>
            <pc:sldMk cId="1894335777" sldId="258"/>
            <ac:picMk id="6" creationId="{87F3EB14-C83F-6353-5195-14E4882B20DD}"/>
          </ac:picMkLst>
        </pc:picChg>
      </pc:sldChg>
      <pc:sldChg chg="addSp delSp modSp add mod ord setBg modAnim delDesignElem">
        <pc:chgData name="Chittaranjan Hens" userId="6fc03958433e8a43" providerId="LiveId" clId="{ECCED0F9-22E7-4058-9B53-9960F2718ABB}" dt="2022-12-31T05:16:30.681" v="5619" actId="20577"/>
        <pc:sldMkLst>
          <pc:docMk/>
          <pc:sldMk cId="1202820242" sldId="259"/>
        </pc:sldMkLst>
        <pc:spChg chg="add mod">
          <ac:chgData name="Chittaranjan Hens" userId="6fc03958433e8a43" providerId="LiveId" clId="{ECCED0F9-22E7-4058-9B53-9960F2718ABB}" dt="2022-12-31T05:16:30.681" v="5619" actId="20577"/>
          <ac:spMkLst>
            <pc:docMk/>
            <pc:sldMk cId="1202820242" sldId="259"/>
            <ac:spMk id="2" creationId="{4A9A8F58-D6C3-28E8-0CC0-A7EAAE95E2EB}"/>
          </ac:spMkLst>
        </pc:spChg>
        <pc:spChg chg="del">
          <ac:chgData name="Chittaranjan Hens" userId="6fc03958433e8a43" providerId="LiveId" clId="{ECCED0F9-22E7-4058-9B53-9960F2718ABB}" dt="2022-12-28T19:15:47.457" v="1825" actId="478"/>
          <ac:spMkLst>
            <pc:docMk/>
            <pc:sldMk cId="1202820242" sldId="259"/>
            <ac:spMk id="5" creationId="{CC6B0C60-4E83-26BD-EB6C-0D037C358B9B}"/>
          </ac:spMkLst>
        </pc:spChg>
        <pc:spChg chg="add mod">
          <ac:chgData name="Chittaranjan Hens" userId="6fc03958433e8a43" providerId="LiveId" clId="{ECCED0F9-22E7-4058-9B53-9960F2718ABB}" dt="2022-12-28T19:42:43.741" v="2657" actId="20577"/>
          <ac:spMkLst>
            <pc:docMk/>
            <pc:sldMk cId="1202820242" sldId="259"/>
            <ac:spMk id="7" creationId="{8E31C6B3-2E46-6DA5-FA9E-0A9467018895}"/>
          </ac:spMkLst>
        </pc:spChg>
        <pc:spChg chg="del">
          <ac:chgData name="Chittaranjan Hens" userId="6fc03958433e8a43" providerId="LiveId" clId="{ECCED0F9-22E7-4058-9B53-9960F2718ABB}" dt="2022-12-28T19:15:29.027" v="1821"/>
          <ac:spMkLst>
            <pc:docMk/>
            <pc:sldMk cId="1202820242" sldId="259"/>
            <ac:spMk id="9" creationId="{F1174801-1395-44C5-9B00-CCAC45C056E7}"/>
          </ac:spMkLst>
        </pc:spChg>
        <pc:spChg chg="del">
          <ac:chgData name="Chittaranjan Hens" userId="6fc03958433e8a43" providerId="LiveId" clId="{ECCED0F9-22E7-4058-9B53-9960F2718ABB}" dt="2022-12-28T19:15:29.027" v="1821"/>
          <ac:spMkLst>
            <pc:docMk/>
            <pc:sldMk cId="1202820242" sldId="259"/>
            <ac:spMk id="11" creationId="{996DFAFB-BCE1-4BEC-82FB-D574234DEF0A}"/>
          </ac:spMkLst>
        </pc:spChg>
        <pc:spChg chg="del">
          <ac:chgData name="Chittaranjan Hens" userId="6fc03958433e8a43" providerId="LiveId" clId="{ECCED0F9-22E7-4058-9B53-9960F2718ABB}" dt="2022-12-28T19:15:29.027" v="1821"/>
          <ac:spMkLst>
            <pc:docMk/>
            <pc:sldMk cId="1202820242" sldId="259"/>
            <ac:spMk id="13" creationId="{60E728E6-A07E-4A6C-AB92-D56E1402F61A}"/>
          </ac:spMkLst>
        </pc:spChg>
        <pc:grpChg chg="del">
          <ac:chgData name="Chittaranjan Hens" userId="6fc03958433e8a43" providerId="LiveId" clId="{ECCED0F9-22E7-4058-9B53-9960F2718ABB}" dt="2022-12-28T19:15:29.027" v="1821"/>
          <ac:grpSpMkLst>
            <pc:docMk/>
            <pc:sldMk cId="1202820242" sldId="259"/>
            <ac:grpSpMk id="15" creationId="{18579DB9-24B0-487B-81E3-8D02AD5F8C81}"/>
          </ac:grpSpMkLst>
        </pc:grpChg>
        <pc:grpChg chg="del">
          <ac:chgData name="Chittaranjan Hens" userId="6fc03958433e8a43" providerId="LiveId" clId="{ECCED0F9-22E7-4058-9B53-9960F2718ABB}" dt="2022-12-28T19:15:29.027" v="1821"/>
          <ac:grpSpMkLst>
            <pc:docMk/>
            <pc:sldMk cId="1202820242" sldId="259"/>
            <ac:grpSpMk id="24" creationId="{5C0E6139-8A19-4905-87E2-E547D7B7F1AF}"/>
          </ac:grpSpMkLst>
        </pc:grpChg>
        <pc:grpChg chg="del">
          <ac:chgData name="Chittaranjan Hens" userId="6fc03958433e8a43" providerId="LiveId" clId="{ECCED0F9-22E7-4058-9B53-9960F2718ABB}" dt="2022-12-28T19:15:29.027" v="1821"/>
          <ac:grpSpMkLst>
            <pc:docMk/>
            <pc:sldMk cId="1202820242" sldId="259"/>
            <ac:grpSpMk id="28" creationId="{8F281804-17FE-49B9-9065-1A44CD473CAE}"/>
          </ac:grpSpMkLst>
        </pc:grpChg>
        <pc:picChg chg="add mod">
          <ac:chgData name="Chittaranjan Hens" userId="6fc03958433e8a43" providerId="LiveId" clId="{ECCED0F9-22E7-4058-9B53-9960F2718ABB}" dt="2022-12-30T10:05:08.323" v="5158" actId="1076"/>
          <ac:picMkLst>
            <pc:docMk/>
            <pc:sldMk cId="1202820242" sldId="259"/>
            <ac:picMk id="3" creationId="{24D93EEB-BDE4-9D44-0CC2-EB2169C1D7C6}"/>
          </ac:picMkLst>
        </pc:picChg>
        <pc:picChg chg="del mod">
          <ac:chgData name="Chittaranjan Hens" userId="6fc03958433e8a43" providerId="LiveId" clId="{ECCED0F9-22E7-4058-9B53-9960F2718ABB}" dt="2022-12-28T19:40:56.866" v="2582" actId="478"/>
          <ac:picMkLst>
            <pc:docMk/>
            <pc:sldMk cId="1202820242" sldId="259"/>
            <ac:picMk id="3" creationId="{D3D4FE71-E36A-1B5B-D93E-2778A96F5B80}"/>
          </ac:picMkLst>
        </pc:picChg>
        <pc:picChg chg="mod">
          <ac:chgData name="Chittaranjan Hens" userId="6fc03958433e8a43" providerId="LiveId" clId="{ECCED0F9-22E7-4058-9B53-9960F2718ABB}" dt="2022-12-29T14:56:18.448" v="4277" actId="1440"/>
          <ac:picMkLst>
            <pc:docMk/>
            <pc:sldMk cId="1202820242" sldId="259"/>
            <ac:picMk id="4" creationId="{A77CDD2A-AFD3-0864-6D67-957A858D6745}"/>
          </ac:picMkLst>
        </pc:picChg>
        <pc:picChg chg="add del mod">
          <ac:chgData name="Chittaranjan Hens" userId="6fc03958433e8a43" providerId="LiveId" clId="{ECCED0F9-22E7-4058-9B53-9960F2718ABB}" dt="2022-12-28T19:16:11.854" v="1828"/>
          <ac:picMkLst>
            <pc:docMk/>
            <pc:sldMk cId="1202820242" sldId="259"/>
            <ac:picMk id="6" creationId="{80113F15-626D-301C-428A-93D6EB5C3105}"/>
          </ac:picMkLst>
        </pc:picChg>
        <pc:picChg chg="add mod modCrop">
          <ac:chgData name="Chittaranjan Hens" userId="6fc03958433e8a43" providerId="LiveId" clId="{ECCED0F9-22E7-4058-9B53-9960F2718ABB}" dt="2022-12-28T19:43:12.363" v="2665" actId="1076"/>
          <ac:picMkLst>
            <pc:docMk/>
            <pc:sldMk cId="1202820242" sldId="259"/>
            <ac:picMk id="10" creationId="{377739B5-5CFF-895F-5622-14AF6CE9EB59}"/>
          </ac:picMkLst>
        </pc:picChg>
      </pc:sldChg>
      <pc:sldChg chg="addSp delSp modSp add del mod">
        <pc:chgData name="Chittaranjan Hens" userId="6fc03958433e8a43" providerId="LiveId" clId="{ECCED0F9-22E7-4058-9B53-9960F2718ABB}" dt="2022-12-28T19:15:21.737" v="1819" actId="2696"/>
        <pc:sldMkLst>
          <pc:docMk/>
          <pc:sldMk cId="1445642361" sldId="259"/>
        </pc:sldMkLst>
        <pc:picChg chg="add mod">
          <ac:chgData name="Chittaranjan Hens" userId="6fc03958433e8a43" providerId="LiveId" clId="{ECCED0F9-22E7-4058-9B53-9960F2718ABB}" dt="2022-12-21T11:11:46.711" v="95" actId="1076"/>
          <ac:picMkLst>
            <pc:docMk/>
            <pc:sldMk cId="1445642361" sldId="259"/>
            <ac:picMk id="3" creationId="{D3D4FE71-E36A-1B5B-D93E-2778A96F5B80}"/>
          </ac:picMkLst>
        </pc:picChg>
        <pc:picChg chg="del mod">
          <ac:chgData name="Chittaranjan Hens" userId="6fc03958433e8a43" providerId="LiveId" clId="{ECCED0F9-22E7-4058-9B53-9960F2718ABB}" dt="2022-12-21T11:11:38.093" v="91" actId="478"/>
          <ac:picMkLst>
            <pc:docMk/>
            <pc:sldMk cId="1445642361" sldId="259"/>
            <ac:picMk id="6" creationId="{87F3EB14-C83F-6353-5195-14E4882B20DD}"/>
          </ac:picMkLst>
        </pc:picChg>
      </pc:sldChg>
      <pc:sldChg chg="addSp delSp modSp add del mod">
        <pc:chgData name="Chittaranjan Hens" userId="6fc03958433e8a43" providerId="LiveId" clId="{ECCED0F9-22E7-4058-9B53-9960F2718ABB}" dt="2022-12-28T19:17:30.371" v="1861" actId="47"/>
        <pc:sldMkLst>
          <pc:docMk/>
          <pc:sldMk cId="3983419405" sldId="260"/>
        </pc:sldMkLst>
        <pc:picChg chg="del mod">
          <ac:chgData name="Chittaranjan Hens" userId="6fc03958433e8a43" providerId="LiveId" clId="{ECCED0F9-22E7-4058-9B53-9960F2718ABB}" dt="2022-12-21T11:12:07.163" v="98" actId="478"/>
          <ac:picMkLst>
            <pc:docMk/>
            <pc:sldMk cId="3983419405" sldId="260"/>
            <ac:picMk id="3" creationId="{D3D4FE71-E36A-1B5B-D93E-2778A96F5B80}"/>
          </ac:picMkLst>
        </pc:picChg>
        <pc:picChg chg="add mod">
          <ac:chgData name="Chittaranjan Hens" userId="6fc03958433e8a43" providerId="LiveId" clId="{ECCED0F9-22E7-4058-9B53-9960F2718ABB}" dt="2022-12-21T11:12:15.839" v="102" actId="1076"/>
          <ac:picMkLst>
            <pc:docMk/>
            <pc:sldMk cId="3983419405" sldId="260"/>
            <ac:picMk id="6" creationId="{9539C7EE-AC80-803F-FAD3-E63EB1590B5F}"/>
          </ac:picMkLst>
        </pc:picChg>
      </pc:sldChg>
      <pc:sldChg chg="addSp delSp modSp add mod ord modAnim">
        <pc:chgData name="Chittaranjan Hens" userId="6fc03958433e8a43" providerId="LiveId" clId="{ECCED0F9-22E7-4058-9B53-9960F2718ABB}" dt="2022-12-30T10:03:50.124" v="5156"/>
        <pc:sldMkLst>
          <pc:docMk/>
          <pc:sldMk cId="3081035681" sldId="261"/>
        </pc:sldMkLst>
        <pc:spChg chg="del">
          <ac:chgData name="Chittaranjan Hens" userId="6fc03958433e8a43" providerId="LiveId" clId="{ECCED0F9-22E7-4058-9B53-9960F2718ABB}" dt="2022-12-29T13:47:19.822" v="3579" actId="478"/>
          <ac:spMkLst>
            <pc:docMk/>
            <pc:sldMk cId="3081035681" sldId="261"/>
            <ac:spMk id="5" creationId="{CC6B0C60-4E83-26BD-EB6C-0D037C358B9B}"/>
          </ac:spMkLst>
        </pc:spChg>
        <pc:picChg chg="add mod">
          <ac:chgData name="Chittaranjan Hens" userId="6fc03958433e8a43" providerId="LiveId" clId="{ECCED0F9-22E7-4058-9B53-9960F2718ABB}" dt="2022-12-21T11:12:51.444" v="109" actId="1076"/>
          <ac:picMkLst>
            <pc:docMk/>
            <pc:sldMk cId="3081035681" sldId="261"/>
            <ac:picMk id="3" creationId="{7CFA444D-A9CF-0DA6-28F8-1998DD674A96}"/>
          </ac:picMkLst>
        </pc:picChg>
        <pc:picChg chg="add">
          <ac:chgData name="Chittaranjan Hens" userId="6fc03958433e8a43" providerId="LiveId" clId="{ECCED0F9-22E7-4058-9B53-9960F2718ABB}" dt="2022-12-30T10:03:47.627" v="5155" actId="22"/>
          <ac:picMkLst>
            <pc:docMk/>
            <pc:sldMk cId="3081035681" sldId="261"/>
            <ac:picMk id="5" creationId="{0C3656EE-C635-4646-C123-9FD49106064D}"/>
          </ac:picMkLst>
        </pc:picChg>
        <pc:picChg chg="del mod">
          <ac:chgData name="Chittaranjan Hens" userId="6fc03958433e8a43" providerId="LiveId" clId="{ECCED0F9-22E7-4058-9B53-9960F2718ABB}" dt="2022-12-21T11:12:44.082" v="105" actId="478"/>
          <ac:picMkLst>
            <pc:docMk/>
            <pc:sldMk cId="3081035681" sldId="261"/>
            <ac:picMk id="6" creationId="{9539C7EE-AC80-803F-FAD3-E63EB1590B5F}"/>
          </ac:picMkLst>
        </pc:picChg>
      </pc:sldChg>
      <pc:sldChg chg="addSp delSp modSp add mod modAnim">
        <pc:chgData name="Chittaranjan Hens" userId="6fc03958433e8a43" providerId="LiveId" clId="{ECCED0F9-22E7-4058-9B53-9960F2718ABB}" dt="2022-12-28T19:18:13.144" v="1864" actId="1076"/>
        <pc:sldMkLst>
          <pc:docMk/>
          <pc:sldMk cId="861381034" sldId="262"/>
        </pc:sldMkLst>
        <pc:spChg chg="add del mod">
          <ac:chgData name="Chittaranjan Hens" userId="6fc03958433e8a43" providerId="LiveId" clId="{ECCED0F9-22E7-4058-9B53-9960F2718ABB}" dt="2022-12-28T19:18:13.144" v="1864" actId="1076"/>
          <ac:spMkLst>
            <pc:docMk/>
            <pc:sldMk cId="861381034" sldId="262"/>
            <ac:spMk id="2" creationId="{486360E1-7847-A673-D601-1C77B552EA87}"/>
          </ac:spMkLst>
        </pc:spChg>
        <pc:spChg chg="add del mod">
          <ac:chgData name="Chittaranjan Hens" userId="6fc03958433e8a43" providerId="LiveId" clId="{ECCED0F9-22E7-4058-9B53-9960F2718ABB}" dt="2022-12-28T13:33:48.615" v="1021" actId="478"/>
          <ac:spMkLst>
            <pc:docMk/>
            <pc:sldMk cId="861381034" sldId="262"/>
            <ac:spMk id="6" creationId="{E906AFA9-EB04-E906-FAAE-541978A99687}"/>
          </ac:spMkLst>
        </pc:spChg>
        <pc:spChg chg="del">
          <ac:chgData name="Chittaranjan Hens" userId="6fc03958433e8a43" providerId="LiveId" clId="{ECCED0F9-22E7-4058-9B53-9960F2718ABB}" dt="2022-12-27T15:04:40.040" v="187" actId="478"/>
          <ac:spMkLst>
            <pc:docMk/>
            <pc:sldMk cId="861381034" sldId="262"/>
            <ac:spMk id="7" creationId="{B689760D-97C4-C4E5-37F1-199D94250C0A}"/>
          </ac:spMkLst>
        </pc:spChg>
        <pc:spChg chg="mod">
          <ac:chgData name="Chittaranjan Hens" userId="6fc03958433e8a43" providerId="LiveId" clId="{ECCED0F9-22E7-4058-9B53-9960F2718ABB}" dt="2022-12-27T16:07:50.288" v="405" actId="207"/>
          <ac:spMkLst>
            <pc:docMk/>
            <pc:sldMk cId="861381034" sldId="262"/>
            <ac:spMk id="8" creationId="{93BB91EE-AA36-F574-DFC2-42E338A85DFF}"/>
          </ac:spMkLst>
        </pc:spChg>
        <pc:grpChg chg="add mod">
          <ac:chgData name="Chittaranjan Hens" userId="6fc03958433e8a43" providerId="LiveId" clId="{ECCED0F9-22E7-4058-9B53-9960F2718ABB}" dt="2022-12-28T16:47:58.017" v="1652" actId="1076"/>
          <ac:grpSpMkLst>
            <pc:docMk/>
            <pc:sldMk cId="861381034" sldId="262"/>
            <ac:grpSpMk id="5" creationId="{F4602A87-B3EB-BF5C-21E3-D8D80EAE68BC}"/>
          </ac:grpSpMkLst>
        </pc:grpChg>
        <pc:picChg chg="add mod">
          <ac:chgData name="Chittaranjan Hens" userId="6fc03958433e8a43" providerId="LiveId" clId="{ECCED0F9-22E7-4058-9B53-9960F2718ABB}" dt="2022-12-28T16:47:56.638" v="1651" actId="1076"/>
          <ac:picMkLst>
            <pc:docMk/>
            <pc:sldMk cId="861381034" sldId="262"/>
            <ac:picMk id="3" creationId="{C4E18BFF-70E0-B3C7-B848-EB0BECCF9800}"/>
          </ac:picMkLst>
        </pc:picChg>
        <pc:picChg chg="mod">
          <ac:chgData name="Chittaranjan Hens" userId="6fc03958433e8a43" providerId="LiveId" clId="{ECCED0F9-22E7-4058-9B53-9960F2718ABB}" dt="2022-12-28T13:33:34.590" v="993" actId="1035"/>
          <ac:picMkLst>
            <pc:docMk/>
            <pc:sldMk cId="861381034" sldId="262"/>
            <ac:picMk id="4" creationId="{A77CDD2A-AFD3-0864-6D67-957A858D6745}"/>
          </ac:picMkLst>
        </pc:picChg>
        <pc:picChg chg="del mod">
          <ac:chgData name="Chittaranjan Hens" userId="6fc03958433e8a43" providerId="LiveId" clId="{ECCED0F9-22E7-4058-9B53-9960F2718ABB}" dt="2022-12-27T15:04:23.978" v="181" actId="478"/>
          <ac:picMkLst>
            <pc:docMk/>
            <pc:sldMk cId="861381034" sldId="262"/>
            <ac:picMk id="6" creationId="{E24B0105-ECCB-E7AC-7469-5FA7EC2EA9CB}"/>
          </ac:picMkLst>
        </pc:picChg>
        <pc:picChg chg="mod">
          <ac:chgData name="Chittaranjan Hens" userId="6fc03958433e8a43" providerId="LiveId" clId="{ECCED0F9-22E7-4058-9B53-9960F2718ABB}" dt="2022-12-27T15:06:48.105" v="221"/>
          <ac:picMkLst>
            <pc:docMk/>
            <pc:sldMk cId="861381034" sldId="262"/>
            <ac:picMk id="10" creationId="{C21EA69B-97C2-6F26-AB47-73BA3E94AF0B}"/>
          </ac:picMkLst>
        </pc:picChg>
      </pc:sldChg>
      <pc:sldChg chg="addSp delSp modSp add mod modAnim modNotesTx">
        <pc:chgData name="Chittaranjan Hens" userId="6fc03958433e8a43" providerId="LiveId" clId="{ECCED0F9-22E7-4058-9B53-9960F2718ABB}" dt="2022-12-29T06:04:27.168" v="3460"/>
        <pc:sldMkLst>
          <pc:docMk/>
          <pc:sldMk cId="263065627" sldId="263"/>
        </pc:sldMkLst>
        <pc:spChg chg="add mod">
          <ac:chgData name="Chittaranjan Hens" userId="6fc03958433e8a43" providerId="LiveId" clId="{ECCED0F9-22E7-4058-9B53-9960F2718ABB}" dt="2022-12-27T18:25:55.330" v="428" actId="1076"/>
          <ac:spMkLst>
            <pc:docMk/>
            <pc:sldMk cId="263065627" sldId="263"/>
            <ac:spMk id="3" creationId="{420EEB4C-3C9E-E3DD-1951-F88664DC2937}"/>
          </ac:spMkLst>
        </pc:spChg>
        <pc:spChg chg="mod">
          <ac:chgData name="Chittaranjan Hens" userId="6fc03958433e8a43" providerId="LiveId" clId="{ECCED0F9-22E7-4058-9B53-9960F2718ABB}" dt="2022-12-28T13:47:16.910" v="1060" actId="404"/>
          <ac:spMkLst>
            <pc:docMk/>
            <pc:sldMk cId="263065627" sldId="263"/>
            <ac:spMk id="7" creationId="{B689760D-97C4-C4E5-37F1-199D94250C0A}"/>
          </ac:spMkLst>
        </pc:spChg>
        <pc:spChg chg="add mod">
          <ac:chgData name="Chittaranjan Hens" userId="6fc03958433e8a43" providerId="LiveId" clId="{ECCED0F9-22E7-4058-9B53-9960F2718ABB}" dt="2022-12-27T16:06:12.416" v="392" actId="403"/>
          <ac:spMkLst>
            <pc:docMk/>
            <pc:sldMk cId="263065627" sldId="263"/>
            <ac:spMk id="38" creationId="{70CA59E5-AF07-C2A4-91BE-991AD43CB152}"/>
          </ac:spMkLst>
        </pc:spChg>
        <pc:spChg chg="add mod">
          <ac:chgData name="Chittaranjan Hens" userId="6fc03958433e8a43" providerId="LiveId" clId="{ECCED0F9-22E7-4058-9B53-9960F2718ABB}" dt="2022-12-27T15:59:16.448" v="325" actId="14100"/>
          <ac:spMkLst>
            <pc:docMk/>
            <pc:sldMk cId="263065627" sldId="263"/>
            <ac:spMk id="42" creationId="{08D8E900-1BB6-D520-6004-B862B2F5873A}"/>
          </ac:spMkLst>
        </pc:spChg>
        <pc:picChg chg="add del mod">
          <ac:chgData name="Chittaranjan Hens" userId="6fc03958433e8a43" providerId="LiveId" clId="{ECCED0F9-22E7-4058-9B53-9960F2718ABB}" dt="2022-12-27T15:43:57.470" v="250"/>
          <ac:picMkLst>
            <pc:docMk/>
            <pc:sldMk cId="263065627" sldId="263"/>
            <ac:picMk id="2" creationId="{91B2D20E-C6A2-928B-D94E-B7481D1CCEB2}"/>
          </ac:picMkLst>
        </pc:picChg>
        <pc:picChg chg="mod">
          <ac:chgData name="Chittaranjan Hens" userId="6fc03958433e8a43" providerId="LiveId" clId="{ECCED0F9-22E7-4058-9B53-9960F2718ABB}" dt="2022-12-27T18:36:54.470" v="463" actId="1076"/>
          <ac:picMkLst>
            <pc:docMk/>
            <pc:sldMk cId="263065627" sldId="263"/>
            <ac:picMk id="4" creationId="{A77CDD2A-AFD3-0864-6D67-957A858D6745}"/>
          </ac:picMkLst>
        </pc:picChg>
        <pc:picChg chg="del mod">
          <ac:chgData name="Chittaranjan Hens" userId="6fc03958433e8a43" providerId="LiveId" clId="{ECCED0F9-22E7-4058-9B53-9960F2718ABB}" dt="2022-12-27T15:43:45.242" v="248" actId="478"/>
          <ac:picMkLst>
            <pc:docMk/>
            <pc:sldMk cId="263065627" sldId="263"/>
            <ac:picMk id="6" creationId="{E24B0105-ECCB-E7AC-7469-5FA7EC2EA9CB}"/>
          </ac:picMkLst>
        </pc:picChg>
        <pc:picChg chg="add mod ord">
          <ac:chgData name="Chittaranjan Hens" userId="6fc03958433e8a43" providerId="LiveId" clId="{ECCED0F9-22E7-4058-9B53-9960F2718ABB}" dt="2022-12-27T15:50:37.555" v="301" actId="14100"/>
          <ac:picMkLst>
            <pc:docMk/>
            <pc:sldMk cId="263065627" sldId="263"/>
            <ac:picMk id="8" creationId="{225E771B-1516-2876-0F0A-25466CA28A21}"/>
          </ac:picMkLst>
        </pc:picChg>
        <pc:picChg chg="add mod">
          <ac:chgData name="Chittaranjan Hens" userId="6fc03958433e8a43" providerId="LiveId" clId="{ECCED0F9-22E7-4058-9B53-9960F2718ABB}" dt="2022-12-27T15:50:33.430" v="300" actId="1076"/>
          <ac:picMkLst>
            <pc:docMk/>
            <pc:sldMk cId="263065627" sldId="263"/>
            <ac:picMk id="12" creationId="{6B3A49D5-4C77-446D-E88C-4B82E28C72F2}"/>
          </ac:picMkLst>
        </pc:picChg>
        <pc:picChg chg="add mod">
          <ac:chgData name="Chittaranjan Hens" userId="6fc03958433e8a43" providerId="LiveId" clId="{ECCED0F9-22E7-4058-9B53-9960F2718ABB}" dt="2022-12-27T15:52:42.653" v="303" actId="1076"/>
          <ac:picMkLst>
            <pc:docMk/>
            <pc:sldMk cId="263065627" sldId="263"/>
            <ac:picMk id="23" creationId="{707ADAF1-DFFF-446F-725D-B253E5FC97FD}"/>
          </ac:picMkLst>
        </pc:picChg>
        <pc:picChg chg="add mod">
          <ac:chgData name="Chittaranjan Hens" userId="6fc03958433e8a43" providerId="LiveId" clId="{ECCED0F9-22E7-4058-9B53-9960F2718ABB}" dt="2022-12-27T16:04:39.758" v="388" actId="1076"/>
          <ac:picMkLst>
            <pc:docMk/>
            <pc:sldMk cId="263065627" sldId="263"/>
            <ac:picMk id="40" creationId="{D7F61A20-A046-1B5D-8EE1-F66C5445114A}"/>
          </ac:picMkLst>
        </pc:picChg>
      </pc:sldChg>
      <pc:sldChg chg="addSp delSp modSp add mod addAnim delAnim modAnim">
        <pc:chgData name="Chittaranjan Hens" userId="6fc03958433e8a43" providerId="LiveId" clId="{ECCED0F9-22E7-4058-9B53-9960F2718ABB}" dt="2022-12-29T06:27:38.350" v="3497" actId="20577"/>
        <pc:sldMkLst>
          <pc:docMk/>
          <pc:sldMk cId="1102281606" sldId="264"/>
        </pc:sldMkLst>
        <pc:spChg chg="del mod">
          <ac:chgData name="Chittaranjan Hens" userId="6fc03958433e8a43" providerId="LiveId" clId="{ECCED0F9-22E7-4058-9B53-9960F2718ABB}" dt="2022-12-27T16:03:34.396" v="372" actId="478"/>
          <ac:spMkLst>
            <pc:docMk/>
            <pc:sldMk cId="1102281606" sldId="264"/>
            <ac:spMk id="2" creationId="{486360E1-7847-A673-D601-1C77B552EA87}"/>
          </ac:spMkLst>
        </pc:spChg>
        <pc:spChg chg="add mod">
          <ac:chgData name="Chittaranjan Hens" userId="6fc03958433e8a43" providerId="LiveId" clId="{ECCED0F9-22E7-4058-9B53-9960F2718ABB}" dt="2022-12-28T13:34:39.397" v="1023" actId="113"/>
          <ac:spMkLst>
            <pc:docMk/>
            <pc:sldMk cId="1102281606" sldId="264"/>
            <ac:spMk id="2" creationId="{DC222BA3-A2CE-2597-05A4-700543D69720}"/>
          </ac:spMkLst>
        </pc:spChg>
        <pc:spChg chg="mod">
          <ac:chgData name="Chittaranjan Hens" userId="6fc03958433e8a43" providerId="LiveId" clId="{ECCED0F9-22E7-4058-9B53-9960F2718ABB}" dt="2022-12-27T16:01:32.404" v="350" actId="571"/>
          <ac:spMkLst>
            <pc:docMk/>
            <pc:sldMk cId="1102281606" sldId="264"/>
            <ac:spMk id="12" creationId="{2EAF75AF-5CEB-CF46-8FD6-B03FC9658101}"/>
          </ac:spMkLst>
        </pc:spChg>
        <pc:spChg chg="add mod">
          <ac:chgData name="Chittaranjan Hens" userId="6fc03958433e8a43" providerId="LiveId" clId="{ECCED0F9-22E7-4058-9B53-9960F2718ABB}" dt="2022-12-29T06:27:38.350" v="3497" actId="20577"/>
          <ac:spMkLst>
            <pc:docMk/>
            <pc:sldMk cId="1102281606" sldId="264"/>
            <ac:spMk id="27" creationId="{672DC67C-7211-3BCA-2C29-FFE14165ABFE}"/>
          </ac:spMkLst>
        </pc:spChg>
        <pc:spChg chg="add del mod">
          <ac:chgData name="Chittaranjan Hens" userId="6fc03958433e8a43" providerId="LiveId" clId="{ECCED0F9-22E7-4058-9B53-9960F2718ABB}" dt="2022-12-27T16:03:34.396" v="372" actId="478"/>
          <ac:spMkLst>
            <pc:docMk/>
            <pc:sldMk cId="1102281606" sldId="264"/>
            <ac:spMk id="38" creationId="{4E287A72-0CF8-BD65-1893-26BC8FFD4A90}"/>
          </ac:spMkLst>
        </pc:spChg>
        <pc:grpChg chg="add mod">
          <ac:chgData name="Chittaranjan Hens" userId="6fc03958433e8a43" providerId="LiveId" clId="{ECCED0F9-22E7-4058-9B53-9960F2718ABB}" dt="2022-12-28T16:46:25.057" v="1583" actId="164"/>
          <ac:grpSpMkLst>
            <pc:docMk/>
            <pc:sldMk cId="1102281606" sldId="264"/>
            <ac:grpSpMk id="3" creationId="{9964B5EF-F0CE-1470-AAFA-A228DB86B539}"/>
          </ac:grpSpMkLst>
        </pc:grpChg>
        <pc:grpChg chg="del">
          <ac:chgData name="Chittaranjan Hens" userId="6fc03958433e8a43" providerId="LiveId" clId="{ECCED0F9-22E7-4058-9B53-9960F2718ABB}" dt="2022-12-27T16:01:36.164" v="352" actId="478"/>
          <ac:grpSpMkLst>
            <pc:docMk/>
            <pc:sldMk cId="1102281606" sldId="264"/>
            <ac:grpSpMk id="5" creationId="{F4602A87-B3EB-BF5C-21E3-D8D80EAE68BC}"/>
          </ac:grpSpMkLst>
        </pc:grpChg>
        <pc:grpChg chg="add del mod">
          <ac:chgData name="Chittaranjan Hens" userId="6fc03958433e8a43" providerId="LiveId" clId="{ECCED0F9-22E7-4058-9B53-9960F2718ABB}" dt="2022-12-27T16:01:33.034" v="351" actId="478"/>
          <ac:grpSpMkLst>
            <pc:docMk/>
            <pc:sldMk cId="1102281606" sldId="264"/>
            <ac:grpSpMk id="7" creationId="{719D2E84-7065-F8AE-72EF-808A6A62409B}"/>
          </ac:grpSpMkLst>
        </pc:grpChg>
        <pc:picChg chg="del">
          <ac:chgData name="Chittaranjan Hens" userId="6fc03958433e8a43" providerId="LiveId" clId="{ECCED0F9-22E7-4058-9B53-9960F2718ABB}" dt="2022-12-27T16:01:36.164" v="352" actId="478"/>
          <ac:picMkLst>
            <pc:docMk/>
            <pc:sldMk cId="1102281606" sldId="264"/>
            <ac:picMk id="3" creationId="{C4E18BFF-70E0-B3C7-B848-EB0BECCF9800}"/>
          </ac:picMkLst>
        </pc:picChg>
        <pc:picChg chg="add del mod">
          <ac:chgData name="Chittaranjan Hens" userId="6fc03958433e8a43" providerId="LiveId" clId="{ECCED0F9-22E7-4058-9B53-9960F2718ABB}" dt="2022-12-27T16:01:33.034" v="351" actId="478"/>
          <ac:picMkLst>
            <pc:docMk/>
            <pc:sldMk cId="1102281606" sldId="264"/>
            <ac:picMk id="6" creationId="{BC39DB97-87D2-73C9-3147-83A71E288718}"/>
          </ac:picMkLst>
        </pc:picChg>
        <pc:picChg chg="mod">
          <ac:chgData name="Chittaranjan Hens" userId="6fc03958433e8a43" providerId="LiveId" clId="{ECCED0F9-22E7-4058-9B53-9960F2718ABB}" dt="2022-12-27T16:01:32.404" v="350" actId="571"/>
          <ac:picMkLst>
            <pc:docMk/>
            <pc:sldMk cId="1102281606" sldId="264"/>
            <ac:picMk id="14" creationId="{AFBF21CB-8AE5-BFB1-2BAA-BA7B6AE42D95}"/>
          </ac:picMkLst>
        </pc:picChg>
        <pc:picChg chg="add mod">
          <ac:chgData name="Chittaranjan Hens" userId="6fc03958433e8a43" providerId="LiveId" clId="{ECCED0F9-22E7-4058-9B53-9960F2718ABB}" dt="2022-12-28T16:46:25.057" v="1583" actId="164"/>
          <ac:picMkLst>
            <pc:docMk/>
            <pc:sldMk cId="1102281606" sldId="264"/>
            <ac:picMk id="1026" creationId="{86A745DC-385A-8FE0-9933-7E7F025594A6}"/>
          </ac:picMkLst>
        </pc:picChg>
      </pc:sldChg>
      <pc:sldChg chg="addSp delSp modSp add mod ord addAnim delAnim modAnim">
        <pc:chgData name="Chittaranjan Hens" userId="6fc03958433e8a43" providerId="LiveId" clId="{ECCED0F9-22E7-4058-9B53-9960F2718ABB}" dt="2022-12-28T16:45:02.084" v="1582" actId="404"/>
        <pc:sldMkLst>
          <pc:docMk/>
          <pc:sldMk cId="1750891610" sldId="265"/>
        </pc:sldMkLst>
        <pc:spChg chg="mod">
          <ac:chgData name="Chittaranjan Hens" userId="6fc03958433e8a43" providerId="LiveId" clId="{ECCED0F9-22E7-4058-9B53-9960F2718ABB}" dt="2022-12-28T16:45:02.084" v="1582" actId="404"/>
          <ac:spMkLst>
            <pc:docMk/>
            <pc:sldMk cId="1750891610" sldId="265"/>
            <ac:spMk id="3" creationId="{420EEB4C-3C9E-E3DD-1951-F88664DC2937}"/>
          </ac:spMkLst>
        </pc:spChg>
        <pc:spChg chg="mod">
          <ac:chgData name="Chittaranjan Hens" userId="6fc03958433e8a43" providerId="LiveId" clId="{ECCED0F9-22E7-4058-9B53-9960F2718ABB}" dt="2022-12-28T13:47:11.433" v="1059" actId="404"/>
          <ac:spMkLst>
            <pc:docMk/>
            <pc:sldMk cId="1750891610" sldId="265"/>
            <ac:spMk id="7" creationId="{B689760D-97C4-C4E5-37F1-199D94250C0A}"/>
          </ac:spMkLst>
        </pc:spChg>
        <pc:spChg chg="mod">
          <ac:chgData name="Chittaranjan Hens" userId="6fc03958433e8a43" providerId="LiveId" clId="{ECCED0F9-22E7-4058-9B53-9960F2718ABB}" dt="2022-12-27T18:26:45.188" v="434" actId="1076"/>
          <ac:spMkLst>
            <pc:docMk/>
            <pc:sldMk cId="1750891610" sldId="265"/>
            <ac:spMk id="42" creationId="{08D8E900-1BB6-D520-6004-B862B2F5873A}"/>
          </ac:spMkLst>
        </pc:spChg>
        <pc:picChg chg="add del mod">
          <ac:chgData name="Chittaranjan Hens" userId="6fc03958433e8a43" providerId="LiveId" clId="{ECCED0F9-22E7-4058-9B53-9960F2718ABB}" dt="2022-12-27T18:27:28.312" v="441" actId="1076"/>
          <ac:picMkLst>
            <pc:docMk/>
            <pc:sldMk cId="1750891610" sldId="265"/>
            <ac:picMk id="4" creationId="{A77CDD2A-AFD3-0864-6D67-957A858D6745}"/>
          </ac:picMkLst>
        </pc:picChg>
        <pc:picChg chg="del">
          <ac:chgData name="Chittaranjan Hens" userId="6fc03958433e8a43" providerId="LiveId" clId="{ECCED0F9-22E7-4058-9B53-9960F2718ABB}" dt="2022-12-27T18:26:07.304" v="430" actId="478"/>
          <ac:picMkLst>
            <pc:docMk/>
            <pc:sldMk cId="1750891610" sldId="265"/>
            <ac:picMk id="8" creationId="{225E771B-1516-2876-0F0A-25466CA28A21}"/>
          </ac:picMkLst>
        </pc:picChg>
        <pc:picChg chg="del">
          <ac:chgData name="Chittaranjan Hens" userId="6fc03958433e8a43" providerId="LiveId" clId="{ECCED0F9-22E7-4058-9B53-9960F2718ABB}" dt="2022-12-27T18:26:07.304" v="430" actId="478"/>
          <ac:picMkLst>
            <pc:docMk/>
            <pc:sldMk cId="1750891610" sldId="265"/>
            <ac:picMk id="12" creationId="{6B3A49D5-4C77-446D-E88C-4B82E28C72F2}"/>
          </ac:picMkLst>
        </pc:picChg>
      </pc:sldChg>
      <pc:sldChg chg="delSp add del ord setBg delDesignElem">
        <pc:chgData name="Chittaranjan Hens" userId="6fc03958433e8a43" providerId="LiveId" clId="{ECCED0F9-22E7-4058-9B53-9960F2718ABB}" dt="2022-12-27T19:11:00.509" v="518" actId="47"/>
        <pc:sldMkLst>
          <pc:docMk/>
          <pc:sldMk cId="3655918828" sldId="266"/>
        </pc:sldMkLst>
        <pc:spChg chg="del">
          <ac:chgData name="Chittaranjan Hens" userId="6fc03958433e8a43" providerId="LiveId" clId="{ECCED0F9-22E7-4058-9B53-9960F2718ABB}" dt="2022-12-27T19:10:56.009" v="515"/>
          <ac:spMkLst>
            <pc:docMk/>
            <pc:sldMk cId="3655918828" sldId="266"/>
            <ac:spMk id="9" creationId="{F1174801-1395-44C5-9B00-CCAC45C056E7}"/>
          </ac:spMkLst>
        </pc:spChg>
        <pc:spChg chg="del">
          <ac:chgData name="Chittaranjan Hens" userId="6fc03958433e8a43" providerId="LiveId" clId="{ECCED0F9-22E7-4058-9B53-9960F2718ABB}" dt="2022-12-27T19:10:56.009" v="515"/>
          <ac:spMkLst>
            <pc:docMk/>
            <pc:sldMk cId="3655918828" sldId="266"/>
            <ac:spMk id="11" creationId="{996DFAFB-BCE1-4BEC-82FB-D574234DEF0A}"/>
          </ac:spMkLst>
        </pc:spChg>
        <pc:spChg chg="del">
          <ac:chgData name="Chittaranjan Hens" userId="6fc03958433e8a43" providerId="LiveId" clId="{ECCED0F9-22E7-4058-9B53-9960F2718ABB}" dt="2022-12-27T19:10:56.009" v="515"/>
          <ac:spMkLst>
            <pc:docMk/>
            <pc:sldMk cId="3655918828" sldId="266"/>
            <ac:spMk id="13" creationId="{60E728E6-A07E-4A6C-AB92-D56E1402F61A}"/>
          </ac:spMkLst>
        </pc:spChg>
        <pc:grpChg chg="del">
          <ac:chgData name="Chittaranjan Hens" userId="6fc03958433e8a43" providerId="LiveId" clId="{ECCED0F9-22E7-4058-9B53-9960F2718ABB}" dt="2022-12-27T19:10:56.009" v="515"/>
          <ac:grpSpMkLst>
            <pc:docMk/>
            <pc:sldMk cId="3655918828" sldId="266"/>
            <ac:grpSpMk id="15" creationId="{18579DB9-24B0-487B-81E3-8D02AD5F8C81}"/>
          </ac:grpSpMkLst>
        </pc:grpChg>
        <pc:grpChg chg="del">
          <ac:chgData name="Chittaranjan Hens" userId="6fc03958433e8a43" providerId="LiveId" clId="{ECCED0F9-22E7-4058-9B53-9960F2718ABB}" dt="2022-12-27T19:10:56.009" v="515"/>
          <ac:grpSpMkLst>
            <pc:docMk/>
            <pc:sldMk cId="3655918828" sldId="266"/>
            <ac:grpSpMk id="24" creationId="{5C0E6139-8A19-4905-87E2-E547D7B7F1AF}"/>
          </ac:grpSpMkLst>
        </pc:grpChg>
        <pc:grpChg chg="del">
          <ac:chgData name="Chittaranjan Hens" userId="6fc03958433e8a43" providerId="LiveId" clId="{ECCED0F9-22E7-4058-9B53-9960F2718ABB}" dt="2022-12-27T19:10:56.009" v="515"/>
          <ac:grpSpMkLst>
            <pc:docMk/>
            <pc:sldMk cId="3655918828" sldId="266"/>
            <ac:grpSpMk id="28" creationId="{8F281804-17FE-49B9-9065-1A44CD473CAE}"/>
          </ac:grpSpMkLst>
        </pc:grpChg>
      </pc:sldChg>
      <pc:sldChg chg="new del">
        <pc:chgData name="Chittaranjan Hens" userId="6fc03958433e8a43" providerId="LiveId" clId="{ECCED0F9-22E7-4058-9B53-9960F2718ABB}" dt="2022-12-27T19:10:53.221" v="513" actId="47"/>
        <pc:sldMkLst>
          <pc:docMk/>
          <pc:sldMk cId="3807157635" sldId="266"/>
        </pc:sldMkLst>
      </pc:sldChg>
      <pc:sldChg chg="addSp delSp modSp add mod ord setBg modAnim delDesignElem">
        <pc:chgData name="Chittaranjan Hens" userId="6fc03958433e8a43" providerId="LiveId" clId="{ECCED0F9-22E7-4058-9B53-9960F2718ABB}" dt="2022-12-30T09:39:55.340" v="4925" actId="6549"/>
        <pc:sldMkLst>
          <pc:docMk/>
          <pc:sldMk cId="4277539930" sldId="266"/>
        </pc:sldMkLst>
        <pc:spChg chg="del">
          <ac:chgData name="Chittaranjan Hens" userId="6fc03958433e8a43" providerId="LiveId" clId="{ECCED0F9-22E7-4058-9B53-9960F2718ABB}" dt="2022-12-27T19:11:09.465" v="520"/>
          <ac:spMkLst>
            <pc:docMk/>
            <pc:sldMk cId="4277539930" sldId="266"/>
            <ac:spMk id="9" creationId="{F1174801-1395-44C5-9B00-CCAC45C056E7}"/>
          </ac:spMkLst>
        </pc:spChg>
        <pc:spChg chg="del">
          <ac:chgData name="Chittaranjan Hens" userId="6fc03958433e8a43" providerId="LiveId" clId="{ECCED0F9-22E7-4058-9B53-9960F2718ABB}" dt="2022-12-27T19:11:09.465" v="520"/>
          <ac:spMkLst>
            <pc:docMk/>
            <pc:sldMk cId="4277539930" sldId="266"/>
            <ac:spMk id="11" creationId="{996DFAFB-BCE1-4BEC-82FB-D574234DEF0A}"/>
          </ac:spMkLst>
        </pc:spChg>
        <pc:spChg chg="del">
          <ac:chgData name="Chittaranjan Hens" userId="6fc03958433e8a43" providerId="LiveId" clId="{ECCED0F9-22E7-4058-9B53-9960F2718ABB}" dt="2022-12-27T19:11:09.465" v="520"/>
          <ac:spMkLst>
            <pc:docMk/>
            <pc:sldMk cId="4277539930" sldId="266"/>
            <ac:spMk id="13" creationId="{60E728E6-A07E-4A6C-AB92-D56E1402F61A}"/>
          </ac:spMkLst>
        </pc:spChg>
        <pc:spChg chg="add del mod">
          <ac:chgData name="Chittaranjan Hens" userId="6fc03958433e8a43" providerId="LiveId" clId="{ECCED0F9-22E7-4058-9B53-9960F2718ABB}" dt="2022-12-30T09:39:55.340" v="4925" actId="6549"/>
          <ac:spMkLst>
            <pc:docMk/>
            <pc:sldMk cId="4277539930" sldId="266"/>
            <ac:spMk id="27" creationId="{672DC67C-7211-3BCA-2C29-FFE14165ABFE}"/>
          </ac:spMkLst>
        </pc:spChg>
        <pc:grpChg chg="del">
          <ac:chgData name="Chittaranjan Hens" userId="6fc03958433e8a43" providerId="LiveId" clId="{ECCED0F9-22E7-4058-9B53-9960F2718ABB}" dt="2022-12-27T19:11:09.465" v="520"/>
          <ac:grpSpMkLst>
            <pc:docMk/>
            <pc:sldMk cId="4277539930" sldId="266"/>
            <ac:grpSpMk id="15" creationId="{18579DB9-24B0-487B-81E3-8D02AD5F8C81}"/>
          </ac:grpSpMkLst>
        </pc:grpChg>
        <pc:grpChg chg="del">
          <ac:chgData name="Chittaranjan Hens" userId="6fc03958433e8a43" providerId="LiveId" clId="{ECCED0F9-22E7-4058-9B53-9960F2718ABB}" dt="2022-12-27T19:11:09.465" v="520"/>
          <ac:grpSpMkLst>
            <pc:docMk/>
            <pc:sldMk cId="4277539930" sldId="266"/>
            <ac:grpSpMk id="24" creationId="{5C0E6139-8A19-4905-87E2-E547D7B7F1AF}"/>
          </ac:grpSpMkLst>
        </pc:grpChg>
        <pc:grpChg chg="del">
          <ac:chgData name="Chittaranjan Hens" userId="6fc03958433e8a43" providerId="LiveId" clId="{ECCED0F9-22E7-4058-9B53-9960F2718ABB}" dt="2022-12-27T19:11:09.465" v="520"/>
          <ac:grpSpMkLst>
            <pc:docMk/>
            <pc:sldMk cId="4277539930" sldId="266"/>
            <ac:grpSpMk id="28" creationId="{8F281804-17FE-49B9-9065-1A44CD473CAE}"/>
          </ac:grpSpMkLst>
        </pc:grpChg>
        <pc:picChg chg="add del mod ord">
          <ac:chgData name="Chittaranjan Hens" userId="6fc03958433e8a43" providerId="LiveId" clId="{ECCED0F9-22E7-4058-9B53-9960F2718ABB}" dt="2022-12-29T14:53:58.152" v="4264" actId="478"/>
          <ac:picMkLst>
            <pc:docMk/>
            <pc:sldMk cId="4277539930" sldId="266"/>
            <ac:picMk id="2" creationId="{0A3F630C-0660-1D1B-8846-CD32C9F0EB46}"/>
          </ac:picMkLst>
        </pc:picChg>
        <pc:picChg chg="add del mod">
          <ac:chgData name="Chittaranjan Hens" userId="6fc03958433e8a43" providerId="LiveId" clId="{ECCED0F9-22E7-4058-9B53-9960F2718ABB}" dt="2022-12-27T19:20:37.628" v="543"/>
          <ac:picMkLst>
            <pc:docMk/>
            <pc:sldMk cId="4277539930" sldId="266"/>
            <ac:picMk id="3" creationId="{60B94F88-65CF-279F-0D56-492ED51493F9}"/>
          </ac:picMkLst>
        </pc:picChg>
        <pc:picChg chg="add mod ord">
          <ac:chgData name="Chittaranjan Hens" userId="6fc03958433e8a43" providerId="LiveId" clId="{ECCED0F9-22E7-4058-9B53-9960F2718ABB}" dt="2022-12-29T14:56:58.145" v="4281" actId="1440"/>
          <ac:picMkLst>
            <pc:docMk/>
            <pc:sldMk cId="4277539930" sldId="266"/>
            <ac:picMk id="3" creationId="{BE4D8063-C211-B608-D464-D8DF59B56432}"/>
          </ac:picMkLst>
        </pc:picChg>
        <pc:picChg chg="del mod">
          <ac:chgData name="Chittaranjan Hens" userId="6fc03958433e8a43" providerId="LiveId" clId="{ECCED0F9-22E7-4058-9B53-9960F2718ABB}" dt="2022-12-29T14:50:56.251" v="4235" actId="478"/>
          <ac:picMkLst>
            <pc:docMk/>
            <pc:sldMk cId="4277539930" sldId="266"/>
            <ac:picMk id="4" creationId="{A77CDD2A-AFD3-0864-6D67-957A858D6745}"/>
          </ac:picMkLst>
        </pc:picChg>
        <pc:picChg chg="mod">
          <ac:chgData name="Chittaranjan Hens" userId="6fc03958433e8a43" providerId="LiveId" clId="{ECCED0F9-22E7-4058-9B53-9960F2718ABB}" dt="2022-12-28T13:54:46.157" v="1148" actId="1076"/>
          <ac:picMkLst>
            <pc:docMk/>
            <pc:sldMk cId="4277539930" sldId="266"/>
            <ac:picMk id="1026" creationId="{86A745DC-385A-8FE0-9933-7E7F025594A6}"/>
          </ac:picMkLst>
        </pc:picChg>
      </pc:sldChg>
      <pc:sldChg chg="addSp delSp modSp add mod modAnim">
        <pc:chgData name="Chittaranjan Hens" userId="6fc03958433e8a43" providerId="LiveId" clId="{ECCED0F9-22E7-4058-9B53-9960F2718ABB}" dt="2022-12-29T06:31:56.014" v="3543" actId="1076"/>
        <pc:sldMkLst>
          <pc:docMk/>
          <pc:sldMk cId="3357699764" sldId="267"/>
        </pc:sldMkLst>
        <pc:spChg chg="mod">
          <ac:chgData name="Chittaranjan Hens" userId="6fc03958433e8a43" providerId="LiveId" clId="{ECCED0F9-22E7-4058-9B53-9960F2718ABB}" dt="2022-12-28T16:50:47.405" v="1712" actId="207"/>
          <ac:spMkLst>
            <pc:docMk/>
            <pc:sldMk cId="3357699764" sldId="267"/>
            <ac:spMk id="2" creationId="{DC222BA3-A2CE-2597-05A4-700543D69720}"/>
          </ac:spMkLst>
        </pc:spChg>
        <pc:spChg chg="mod">
          <ac:chgData name="Chittaranjan Hens" userId="6fc03958433e8a43" providerId="LiveId" clId="{ECCED0F9-22E7-4058-9B53-9960F2718ABB}" dt="2022-12-29T06:31:28.487" v="3537" actId="20577"/>
          <ac:spMkLst>
            <pc:docMk/>
            <pc:sldMk cId="3357699764" sldId="267"/>
            <ac:spMk id="27" creationId="{672DC67C-7211-3BCA-2C29-FFE14165ABFE}"/>
          </ac:spMkLst>
        </pc:spChg>
        <pc:picChg chg="add mod modCrop">
          <ac:chgData name="Chittaranjan Hens" userId="6fc03958433e8a43" providerId="LiveId" clId="{ECCED0F9-22E7-4058-9B53-9960F2718ABB}" dt="2022-12-29T06:31:38.516" v="3540" actId="1076"/>
          <ac:picMkLst>
            <pc:docMk/>
            <pc:sldMk cId="3357699764" sldId="267"/>
            <ac:picMk id="5" creationId="{7F317492-8CD5-E547-022A-43E8A801CF10}"/>
          </ac:picMkLst>
        </pc:picChg>
        <pc:picChg chg="add del mod modCrop">
          <ac:chgData name="Chittaranjan Hens" userId="6fc03958433e8a43" providerId="LiveId" clId="{ECCED0F9-22E7-4058-9B53-9960F2718ABB}" dt="2022-12-27T19:42:58.260" v="944" actId="478"/>
          <ac:picMkLst>
            <pc:docMk/>
            <pc:sldMk cId="3357699764" sldId="267"/>
            <ac:picMk id="6" creationId="{1C3D6102-E49F-F69E-D2A5-82D57A5AAE26}"/>
          </ac:picMkLst>
        </pc:picChg>
        <pc:picChg chg="add mod modCrop">
          <ac:chgData name="Chittaranjan Hens" userId="6fc03958433e8a43" providerId="LiveId" clId="{ECCED0F9-22E7-4058-9B53-9960F2718ABB}" dt="2022-12-29T06:31:56.014" v="3543" actId="1076"/>
          <ac:picMkLst>
            <pc:docMk/>
            <pc:sldMk cId="3357699764" sldId="267"/>
            <ac:picMk id="6" creationId="{B95951BB-949F-14D2-3E39-1B063BF4FC4A}"/>
          </ac:picMkLst>
        </pc:picChg>
        <pc:picChg chg="add mod modCrop">
          <ac:chgData name="Chittaranjan Hens" userId="6fc03958433e8a43" providerId="LiveId" clId="{ECCED0F9-22E7-4058-9B53-9960F2718ABB}" dt="2022-12-29T06:31:40.826" v="3541" actId="1076"/>
          <ac:picMkLst>
            <pc:docMk/>
            <pc:sldMk cId="3357699764" sldId="267"/>
            <ac:picMk id="7" creationId="{DDB4E548-E732-F97E-EFEA-EFC24A59BDB7}"/>
          </ac:picMkLst>
        </pc:picChg>
      </pc:sldChg>
      <pc:sldChg chg="addSp delSp add del setBg delDesignElem">
        <pc:chgData name="Chittaranjan Hens" userId="6fc03958433e8a43" providerId="LiveId" clId="{ECCED0F9-22E7-4058-9B53-9960F2718ABB}" dt="2022-12-27T19:11:19.494" v="525"/>
        <pc:sldMkLst>
          <pc:docMk/>
          <pc:sldMk cId="4001339620" sldId="267"/>
        </pc:sldMkLst>
        <pc:spChg chg="add del">
          <ac:chgData name="Chittaranjan Hens" userId="6fc03958433e8a43" providerId="LiveId" clId="{ECCED0F9-22E7-4058-9B53-9960F2718ABB}" dt="2022-12-27T19:11:19.494" v="525"/>
          <ac:spMkLst>
            <pc:docMk/>
            <pc:sldMk cId="4001339620" sldId="267"/>
            <ac:spMk id="9" creationId="{F1174801-1395-44C5-9B00-CCAC45C056E7}"/>
          </ac:spMkLst>
        </pc:spChg>
        <pc:spChg chg="add del">
          <ac:chgData name="Chittaranjan Hens" userId="6fc03958433e8a43" providerId="LiveId" clId="{ECCED0F9-22E7-4058-9B53-9960F2718ABB}" dt="2022-12-27T19:11:19.494" v="525"/>
          <ac:spMkLst>
            <pc:docMk/>
            <pc:sldMk cId="4001339620" sldId="267"/>
            <ac:spMk id="11" creationId="{996DFAFB-BCE1-4BEC-82FB-D574234DEF0A}"/>
          </ac:spMkLst>
        </pc:spChg>
        <pc:spChg chg="add del">
          <ac:chgData name="Chittaranjan Hens" userId="6fc03958433e8a43" providerId="LiveId" clId="{ECCED0F9-22E7-4058-9B53-9960F2718ABB}" dt="2022-12-27T19:11:19.494" v="525"/>
          <ac:spMkLst>
            <pc:docMk/>
            <pc:sldMk cId="4001339620" sldId="267"/>
            <ac:spMk id="13" creationId="{60E728E6-A07E-4A6C-AB92-D56E1402F61A}"/>
          </ac:spMkLst>
        </pc:spChg>
        <pc:grpChg chg="add del">
          <ac:chgData name="Chittaranjan Hens" userId="6fc03958433e8a43" providerId="LiveId" clId="{ECCED0F9-22E7-4058-9B53-9960F2718ABB}" dt="2022-12-27T19:11:19.494" v="525"/>
          <ac:grpSpMkLst>
            <pc:docMk/>
            <pc:sldMk cId="4001339620" sldId="267"/>
            <ac:grpSpMk id="15" creationId="{18579DB9-24B0-487B-81E3-8D02AD5F8C81}"/>
          </ac:grpSpMkLst>
        </pc:grpChg>
        <pc:grpChg chg="add del">
          <ac:chgData name="Chittaranjan Hens" userId="6fc03958433e8a43" providerId="LiveId" clId="{ECCED0F9-22E7-4058-9B53-9960F2718ABB}" dt="2022-12-27T19:11:19.494" v="525"/>
          <ac:grpSpMkLst>
            <pc:docMk/>
            <pc:sldMk cId="4001339620" sldId="267"/>
            <ac:grpSpMk id="24" creationId="{5C0E6139-8A19-4905-87E2-E547D7B7F1AF}"/>
          </ac:grpSpMkLst>
        </pc:grpChg>
        <pc:grpChg chg="add del">
          <ac:chgData name="Chittaranjan Hens" userId="6fc03958433e8a43" providerId="LiveId" clId="{ECCED0F9-22E7-4058-9B53-9960F2718ABB}" dt="2022-12-27T19:11:19.494" v="525"/>
          <ac:grpSpMkLst>
            <pc:docMk/>
            <pc:sldMk cId="4001339620" sldId="267"/>
            <ac:grpSpMk id="28" creationId="{8F281804-17FE-49B9-9065-1A44CD473CAE}"/>
          </ac:grpSpMkLst>
        </pc:grpChg>
      </pc:sldChg>
      <pc:sldChg chg="new del">
        <pc:chgData name="Chittaranjan Hens" userId="6fc03958433e8a43" providerId="LiveId" clId="{ECCED0F9-22E7-4058-9B53-9960F2718ABB}" dt="2022-12-28T13:37:56.782" v="1029" actId="47"/>
        <pc:sldMkLst>
          <pc:docMk/>
          <pc:sldMk cId="72623734" sldId="268"/>
        </pc:sldMkLst>
      </pc:sldChg>
      <pc:sldChg chg="addSp delSp modSp add mod ord">
        <pc:chgData name="Chittaranjan Hens" userId="6fc03958433e8a43" providerId="LiveId" clId="{ECCED0F9-22E7-4058-9B53-9960F2718ABB}" dt="2022-12-29T14:57:03.781" v="4282" actId="1440"/>
        <pc:sldMkLst>
          <pc:docMk/>
          <pc:sldMk cId="1375822632" sldId="268"/>
        </pc:sldMkLst>
        <pc:spChg chg="add del mod">
          <ac:chgData name="Chittaranjan Hens" userId="6fc03958433e8a43" providerId="LiveId" clId="{ECCED0F9-22E7-4058-9B53-9960F2718ABB}" dt="2022-12-28T14:53:54.932" v="1438" actId="21"/>
          <ac:spMkLst>
            <pc:docMk/>
            <pc:sldMk cId="1375822632" sldId="268"/>
            <ac:spMk id="6" creationId="{38441FC9-CC7E-FFB9-2329-7539CE6B99ED}"/>
          </ac:spMkLst>
        </pc:spChg>
        <pc:spChg chg="add del mod">
          <ac:chgData name="Chittaranjan Hens" userId="6fc03958433e8a43" providerId="LiveId" clId="{ECCED0F9-22E7-4058-9B53-9960F2718ABB}" dt="2022-12-28T14:53:54.932" v="1438" actId="21"/>
          <ac:spMkLst>
            <pc:docMk/>
            <pc:sldMk cId="1375822632" sldId="268"/>
            <ac:spMk id="11" creationId="{94B8168D-7D85-B498-DA53-A8797FF6ED38}"/>
          </ac:spMkLst>
        </pc:spChg>
        <pc:spChg chg="mod">
          <ac:chgData name="Chittaranjan Hens" userId="6fc03958433e8a43" providerId="LiveId" clId="{ECCED0F9-22E7-4058-9B53-9960F2718ABB}" dt="2022-12-28T13:38:16.018" v="1042" actId="122"/>
          <ac:spMkLst>
            <pc:docMk/>
            <pc:sldMk cId="1375822632" sldId="268"/>
            <ac:spMk id="27" creationId="{672DC67C-7211-3BCA-2C29-FFE14165ABFE}"/>
          </ac:spMkLst>
        </pc:spChg>
        <pc:picChg chg="add mod">
          <ac:chgData name="Chittaranjan Hens" userId="6fc03958433e8a43" providerId="LiveId" clId="{ECCED0F9-22E7-4058-9B53-9960F2718ABB}" dt="2022-12-28T14:58:00.004" v="1446" actId="1076"/>
          <ac:picMkLst>
            <pc:docMk/>
            <pc:sldMk cId="1375822632" sldId="268"/>
            <ac:picMk id="3" creationId="{E9676469-50E7-2A94-C66C-AEBB94437221}"/>
          </ac:picMkLst>
        </pc:picChg>
        <pc:picChg chg="mod ord">
          <ac:chgData name="Chittaranjan Hens" userId="6fc03958433e8a43" providerId="LiveId" clId="{ECCED0F9-22E7-4058-9B53-9960F2718ABB}" dt="2022-12-29T14:57:03.781" v="4282" actId="1440"/>
          <ac:picMkLst>
            <pc:docMk/>
            <pc:sldMk cId="1375822632" sldId="268"/>
            <ac:picMk id="4" creationId="{A77CDD2A-AFD3-0864-6D67-957A858D6745}"/>
          </ac:picMkLst>
        </pc:picChg>
        <pc:picChg chg="add del mod">
          <ac:chgData name="Chittaranjan Hens" userId="6fc03958433e8a43" providerId="LiveId" clId="{ECCED0F9-22E7-4058-9B53-9960F2718ABB}" dt="2022-12-28T14:50:51.434" v="1429" actId="478"/>
          <ac:picMkLst>
            <pc:docMk/>
            <pc:sldMk cId="1375822632" sldId="268"/>
            <ac:picMk id="8" creationId="{D872F8C4-F5C1-C542-0B42-7046F75AED36}"/>
          </ac:picMkLst>
        </pc:picChg>
        <pc:picChg chg="add del mod">
          <ac:chgData name="Chittaranjan Hens" userId="6fc03958433e8a43" providerId="LiveId" clId="{ECCED0F9-22E7-4058-9B53-9960F2718ABB}" dt="2022-12-28T14:50:44.306" v="1427"/>
          <ac:picMkLst>
            <pc:docMk/>
            <pc:sldMk cId="1375822632" sldId="268"/>
            <ac:picMk id="9" creationId="{33908E10-2FDB-28C4-7A53-65EB9383DFF9}"/>
          </ac:picMkLst>
        </pc:picChg>
        <pc:picChg chg="del mod">
          <ac:chgData name="Chittaranjan Hens" userId="6fc03958433e8a43" providerId="LiveId" clId="{ECCED0F9-22E7-4058-9B53-9960F2718ABB}" dt="2022-12-28T14:36:58.725" v="1193" actId="478"/>
          <ac:picMkLst>
            <pc:docMk/>
            <pc:sldMk cId="1375822632" sldId="268"/>
            <ac:picMk id="1026" creationId="{86A745DC-385A-8FE0-9933-7E7F025594A6}"/>
          </ac:picMkLst>
        </pc:picChg>
      </pc:sldChg>
      <pc:sldChg chg="addSp delSp modSp add mod ord modAnim">
        <pc:chgData name="Chittaranjan Hens" userId="6fc03958433e8a43" providerId="LiveId" clId="{ECCED0F9-22E7-4058-9B53-9960F2718ABB}" dt="2022-12-28T19:14:16.769" v="1784" actId="20578"/>
        <pc:sldMkLst>
          <pc:docMk/>
          <pc:sldMk cId="1913048894" sldId="269"/>
        </pc:sldMkLst>
        <pc:spChg chg="mod">
          <ac:chgData name="Chittaranjan Hens" userId="6fc03958433e8a43" providerId="LiveId" clId="{ECCED0F9-22E7-4058-9B53-9960F2718ABB}" dt="2022-12-28T13:46:44.980" v="1058" actId="404"/>
          <ac:spMkLst>
            <pc:docMk/>
            <pc:sldMk cId="1913048894" sldId="269"/>
            <ac:spMk id="2" creationId="{D194C1D4-E37D-FA6C-23A1-4D68479515BA}"/>
          </ac:spMkLst>
        </pc:spChg>
        <pc:spChg chg="add mod">
          <ac:chgData name="Chittaranjan Hens" userId="6fc03958433e8a43" providerId="LiveId" clId="{ECCED0F9-22E7-4058-9B53-9960F2718ABB}" dt="2022-12-28T13:54:23.080" v="1147" actId="1076"/>
          <ac:spMkLst>
            <pc:docMk/>
            <pc:sldMk cId="1913048894" sldId="269"/>
            <ac:spMk id="23" creationId="{A15E2765-8ACE-E9D9-CF50-88DDCC291B7C}"/>
          </ac:spMkLst>
        </pc:spChg>
        <pc:picChg chg="mod">
          <ac:chgData name="Chittaranjan Hens" userId="6fc03958433e8a43" providerId="LiveId" clId="{ECCED0F9-22E7-4058-9B53-9960F2718ABB}" dt="2022-12-28T13:53:33.707" v="1134" actId="1076"/>
          <ac:picMkLst>
            <pc:docMk/>
            <pc:sldMk cId="1913048894" sldId="269"/>
            <ac:picMk id="4" creationId="{A77CDD2A-AFD3-0864-6D67-957A858D6745}"/>
          </ac:picMkLst>
        </pc:picChg>
        <pc:picChg chg="add mod">
          <ac:chgData name="Chittaranjan Hens" userId="6fc03958433e8a43" providerId="LiveId" clId="{ECCED0F9-22E7-4058-9B53-9960F2718ABB}" dt="2022-12-28T13:54:13.212" v="1144" actId="1076"/>
          <ac:picMkLst>
            <pc:docMk/>
            <pc:sldMk cId="1913048894" sldId="269"/>
            <ac:picMk id="5" creationId="{D69E9C22-5E83-E7BD-78C4-092E4F827C4A}"/>
          </ac:picMkLst>
        </pc:picChg>
        <pc:picChg chg="del">
          <ac:chgData name="Chittaranjan Hens" userId="6fc03958433e8a43" providerId="LiveId" clId="{ECCED0F9-22E7-4058-9B53-9960F2718ABB}" dt="2022-12-28T13:42:47.310" v="1044" actId="478"/>
          <ac:picMkLst>
            <pc:docMk/>
            <pc:sldMk cId="1913048894" sldId="269"/>
            <ac:picMk id="6" creationId="{E24B0105-ECCB-E7AC-7469-5FA7EC2EA9CB}"/>
          </ac:picMkLst>
        </pc:picChg>
        <pc:picChg chg="add mod">
          <ac:chgData name="Chittaranjan Hens" userId="6fc03958433e8a43" providerId="LiveId" clId="{ECCED0F9-22E7-4058-9B53-9960F2718ABB}" dt="2022-12-28T13:54:16.112" v="1145" actId="1076"/>
          <ac:picMkLst>
            <pc:docMk/>
            <pc:sldMk cId="1913048894" sldId="269"/>
            <ac:picMk id="8" creationId="{026C5991-EB35-C723-00F3-F28E5E0DA920}"/>
          </ac:picMkLst>
        </pc:picChg>
        <pc:picChg chg="add mod">
          <ac:chgData name="Chittaranjan Hens" userId="6fc03958433e8a43" providerId="LiveId" clId="{ECCED0F9-22E7-4058-9B53-9960F2718ABB}" dt="2022-12-28T13:46:26.942" v="1053" actId="1076"/>
          <ac:picMkLst>
            <pc:docMk/>
            <pc:sldMk cId="1913048894" sldId="269"/>
            <ac:picMk id="12" creationId="{E5B6938C-EEA7-3E02-260D-092F93C924E1}"/>
          </ac:picMkLst>
        </pc:picChg>
      </pc:sldChg>
      <pc:sldChg chg="addSp delSp modSp add mod delAnim modAnim modNotesTx">
        <pc:chgData name="Chittaranjan Hens" userId="6fc03958433e8a43" providerId="LiveId" clId="{ECCED0F9-22E7-4058-9B53-9960F2718ABB}" dt="2022-12-28T16:47:27.558" v="1649" actId="1036"/>
        <pc:sldMkLst>
          <pc:docMk/>
          <pc:sldMk cId="725947379" sldId="270"/>
        </pc:sldMkLst>
        <pc:spChg chg="add mod">
          <ac:chgData name="Chittaranjan Hens" userId="6fc03958433e8a43" providerId="LiveId" clId="{ECCED0F9-22E7-4058-9B53-9960F2718ABB}" dt="2022-12-28T16:47:27.558" v="1649" actId="1036"/>
          <ac:spMkLst>
            <pc:docMk/>
            <pc:sldMk cId="725947379" sldId="270"/>
            <ac:spMk id="2" creationId="{7A2E7001-A414-DBA9-DFFD-B0205780A455}"/>
          </ac:spMkLst>
        </pc:spChg>
        <pc:spChg chg="mod">
          <ac:chgData name="Chittaranjan Hens" userId="6fc03958433e8a43" providerId="LiveId" clId="{ECCED0F9-22E7-4058-9B53-9960F2718ABB}" dt="2022-12-28T14:02:21.412" v="1179" actId="14100"/>
          <ac:spMkLst>
            <pc:docMk/>
            <pc:sldMk cId="725947379" sldId="270"/>
            <ac:spMk id="3" creationId="{420EEB4C-3C9E-E3DD-1951-F88664DC2937}"/>
          </ac:spMkLst>
        </pc:spChg>
        <pc:spChg chg="del">
          <ac:chgData name="Chittaranjan Hens" userId="6fc03958433e8a43" providerId="LiveId" clId="{ECCED0F9-22E7-4058-9B53-9960F2718ABB}" dt="2022-12-28T14:01:06.244" v="1154" actId="478"/>
          <ac:spMkLst>
            <pc:docMk/>
            <pc:sldMk cId="725947379" sldId="270"/>
            <ac:spMk id="7" creationId="{B689760D-97C4-C4E5-37F1-199D94250C0A}"/>
          </ac:spMkLst>
        </pc:spChg>
        <pc:spChg chg="del">
          <ac:chgData name="Chittaranjan Hens" userId="6fc03958433e8a43" providerId="LiveId" clId="{ECCED0F9-22E7-4058-9B53-9960F2718ABB}" dt="2022-12-28T14:01:06.244" v="1154" actId="478"/>
          <ac:spMkLst>
            <pc:docMk/>
            <pc:sldMk cId="725947379" sldId="270"/>
            <ac:spMk id="38" creationId="{70CA59E5-AF07-C2A4-91BE-991AD43CB152}"/>
          </ac:spMkLst>
        </pc:spChg>
        <pc:spChg chg="del">
          <ac:chgData name="Chittaranjan Hens" userId="6fc03958433e8a43" providerId="LiveId" clId="{ECCED0F9-22E7-4058-9B53-9960F2718ABB}" dt="2022-12-28T14:01:06.244" v="1154" actId="478"/>
          <ac:spMkLst>
            <pc:docMk/>
            <pc:sldMk cId="725947379" sldId="270"/>
            <ac:spMk id="42" creationId="{08D8E900-1BB6-D520-6004-B862B2F5873A}"/>
          </ac:spMkLst>
        </pc:spChg>
        <pc:picChg chg="mod">
          <ac:chgData name="Chittaranjan Hens" userId="6fc03958433e8a43" providerId="LiveId" clId="{ECCED0F9-22E7-4058-9B53-9960F2718ABB}" dt="2022-12-28T16:47:21.857" v="1626" actId="1036"/>
          <ac:picMkLst>
            <pc:docMk/>
            <pc:sldMk cId="725947379" sldId="270"/>
            <ac:picMk id="4" creationId="{A77CDD2A-AFD3-0864-6D67-957A858D6745}"/>
          </ac:picMkLst>
        </pc:picChg>
        <pc:picChg chg="add mod">
          <ac:chgData name="Chittaranjan Hens" userId="6fc03958433e8a43" providerId="LiveId" clId="{ECCED0F9-22E7-4058-9B53-9960F2718ABB}" dt="2022-12-28T16:47:14.262" v="1610" actId="1035"/>
          <ac:picMkLst>
            <pc:docMk/>
            <pc:sldMk cId="725947379" sldId="270"/>
            <ac:picMk id="5" creationId="{0CF9162A-1D53-6A19-4672-165871FD357B}"/>
          </ac:picMkLst>
        </pc:picChg>
        <pc:picChg chg="del">
          <ac:chgData name="Chittaranjan Hens" userId="6fc03958433e8a43" providerId="LiveId" clId="{ECCED0F9-22E7-4058-9B53-9960F2718ABB}" dt="2022-12-28T14:01:06.244" v="1154" actId="478"/>
          <ac:picMkLst>
            <pc:docMk/>
            <pc:sldMk cId="725947379" sldId="270"/>
            <ac:picMk id="8" creationId="{225E771B-1516-2876-0F0A-25466CA28A21}"/>
          </ac:picMkLst>
        </pc:picChg>
        <pc:picChg chg="add mod">
          <ac:chgData name="Chittaranjan Hens" userId="6fc03958433e8a43" providerId="LiveId" clId="{ECCED0F9-22E7-4058-9B53-9960F2718ABB}" dt="2022-12-28T14:14:05.154" v="1187" actId="1076"/>
          <ac:picMkLst>
            <pc:docMk/>
            <pc:sldMk cId="725947379" sldId="270"/>
            <ac:picMk id="10" creationId="{247E3D9B-3592-F31E-8726-EE0DEA48D8BD}"/>
          </ac:picMkLst>
        </pc:picChg>
        <pc:picChg chg="del">
          <ac:chgData name="Chittaranjan Hens" userId="6fc03958433e8a43" providerId="LiveId" clId="{ECCED0F9-22E7-4058-9B53-9960F2718ABB}" dt="2022-12-28T14:01:06.244" v="1154" actId="478"/>
          <ac:picMkLst>
            <pc:docMk/>
            <pc:sldMk cId="725947379" sldId="270"/>
            <ac:picMk id="12" creationId="{6B3A49D5-4C77-446D-E88C-4B82E28C72F2}"/>
          </ac:picMkLst>
        </pc:picChg>
        <pc:picChg chg="del mod">
          <ac:chgData name="Chittaranjan Hens" userId="6fc03958433e8a43" providerId="LiveId" clId="{ECCED0F9-22E7-4058-9B53-9960F2718ABB}" dt="2022-12-28T14:01:06.244" v="1154" actId="478"/>
          <ac:picMkLst>
            <pc:docMk/>
            <pc:sldMk cId="725947379" sldId="270"/>
            <ac:picMk id="23" creationId="{707ADAF1-DFFF-446F-725D-B253E5FC97FD}"/>
          </ac:picMkLst>
        </pc:picChg>
        <pc:picChg chg="add mod">
          <ac:chgData name="Chittaranjan Hens" userId="6fc03958433e8a43" providerId="LiveId" clId="{ECCED0F9-22E7-4058-9B53-9960F2718ABB}" dt="2022-12-28T14:14:06.943" v="1188" actId="1076"/>
          <ac:picMkLst>
            <pc:docMk/>
            <pc:sldMk cId="725947379" sldId="270"/>
            <ac:picMk id="27" creationId="{592569F0-BF40-E8C5-9CA2-A3AB47D71871}"/>
          </ac:picMkLst>
        </pc:picChg>
        <pc:picChg chg="del">
          <ac:chgData name="Chittaranjan Hens" userId="6fc03958433e8a43" providerId="LiveId" clId="{ECCED0F9-22E7-4058-9B53-9960F2718ABB}" dt="2022-12-28T14:01:06.244" v="1154" actId="478"/>
          <ac:picMkLst>
            <pc:docMk/>
            <pc:sldMk cId="725947379" sldId="270"/>
            <ac:picMk id="40" creationId="{D7F61A20-A046-1B5D-8EE1-F66C5445114A}"/>
          </ac:picMkLst>
        </pc:picChg>
        <pc:picChg chg="add mod">
          <ac:chgData name="Chittaranjan Hens" userId="6fc03958433e8a43" providerId="LiveId" clId="{ECCED0F9-22E7-4058-9B53-9960F2718ABB}" dt="2022-12-28T16:47:14.262" v="1610" actId="1035"/>
          <ac:picMkLst>
            <pc:docMk/>
            <pc:sldMk cId="725947379" sldId="270"/>
            <ac:picMk id="41" creationId="{C840AE29-9295-605A-ED61-792C9CE20087}"/>
          </ac:picMkLst>
        </pc:picChg>
      </pc:sldChg>
      <pc:sldChg chg="delSp modSp add mod ord setBg modAnim delDesignElem">
        <pc:chgData name="Chittaranjan Hens" userId="6fc03958433e8a43" providerId="LiveId" clId="{ECCED0F9-22E7-4058-9B53-9960F2718ABB}" dt="2022-12-29T14:57:47.343" v="4283"/>
        <pc:sldMkLst>
          <pc:docMk/>
          <pc:sldMk cId="2551970589" sldId="271"/>
        </pc:sldMkLst>
        <pc:spChg chg="mod">
          <ac:chgData name="Chittaranjan Hens" userId="6fc03958433e8a43" providerId="LiveId" clId="{ECCED0F9-22E7-4058-9B53-9960F2718ABB}" dt="2022-12-29T06:34:28.396" v="3563" actId="20577"/>
          <ac:spMkLst>
            <pc:docMk/>
            <pc:sldMk cId="2551970589" sldId="271"/>
            <ac:spMk id="2" creationId="{DC222BA3-A2CE-2597-05A4-700543D69720}"/>
          </ac:spMkLst>
        </pc:spChg>
        <pc:spChg chg="del">
          <ac:chgData name="Chittaranjan Hens" userId="6fc03958433e8a43" providerId="LiveId" clId="{ECCED0F9-22E7-4058-9B53-9960F2718ABB}" dt="2022-12-28T14:38:27.130" v="1201"/>
          <ac:spMkLst>
            <pc:docMk/>
            <pc:sldMk cId="2551970589" sldId="271"/>
            <ac:spMk id="9" creationId="{F1174801-1395-44C5-9B00-CCAC45C056E7}"/>
          </ac:spMkLst>
        </pc:spChg>
        <pc:spChg chg="del">
          <ac:chgData name="Chittaranjan Hens" userId="6fc03958433e8a43" providerId="LiveId" clId="{ECCED0F9-22E7-4058-9B53-9960F2718ABB}" dt="2022-12-28T14:38:27.130" v="1201"/>
          <ac:spMkLst>
            <pc:docMk/>
            <pc:sldMk cId="2551970589" sldId="271"/>
            <ac:spMk id="11" creationId="{996DFAFB-BCE1-4BEC-82FB-D574234DEF0A}"/>
          </ac:spMkLst>
        </pc:spChg>
        <pc:spChg chg="del">
          <ac:chgData name="Chittaranjan Hens" userId="6fc03958433e8a43" providerId="LiveId" clId="{ECCED0F9-22E7-4058-9B53-9960F2718ABB}" dt="2022-12-28T14:38:27.130" v="1201"/>
          <ac:spMkLst>
            <pc:docMk/>
            <pc:sldMk cId="2551970589" sldId="271"/>
            <ac:spMk id="13" creationId="{60E728E6-A07E-4A6C-AB92-D56E1402F61A}"/>
          </ac:spMkLst>
        </pc:spChg>
        <pc:spChg chg="mod">
          <ac:chgData name="Chittaranjan Hens" userId="6fc03958433e8a43" providerId="LiveId" clId="{ECCED0F9-22E7-4058-9B53-9960F2718ABB}" dt="2022-12-29T06:34:56.429" v="3566" actId="6549"/>
          <ac:spMkLst>
            <pc:docMk/>
            <pc:sldMk cId="2551970589" sldId="271"/>
            <ac:spMk id="27" creationId="{672DC67C-7211-3BCA-2C29-FFE14165ABFE}"/>
          </ac:spMkLst>
        </pc:spChg>
        <pc:grpChg chg="del">
          <ac:chgData name="Chittaranjan Hens" userId="6fc03958433e8a43" providerId="LiveId" clId="{ECCED0F9-22E7-4058-9B53-9960F2718ABB}" dt="2022-12-28T14:38:27.130" v="1201"/>
          <ac:grpSpMkLst>
            <pc:docMk/>
            <pc:sldMk cId="2551970589" sldId="271"/>
            <ac:grpSpMk id="15" creationId="{18579DB9-24B0-487B-81E3-8D02AD5F8C81}"/>
          </ac:grpSpMkLst>
        </pc:grpChg>
        <pc:grpChg chg="del">
          <ac:chgData name="Chittaranjan Hens" userId="6fc03958433e8a43" providerId="LiveId" clId="{ECCED0F9-22E7-4058-9B53-9960F2718ABB}" dt="2022-12-28T14:38:27.130" v="1201"/>
          <ac:grpSpMkLst>
            <pc:docMk/>
            <pc:sldMk cId="2551970589" sldId="271"/>
            <ac:grpSpMk id="24" creationId="{5C0E6139-8A19-4905-87E2-E547D7B7F1AF}"/>
          </ac:grpSpMkLst>
        </pc:grpChg>
        <pc:grpChg chg="del">
          <ac:chgData name="Chittaranjan Hens" userId="6fc03958433e8a43" providerId="LiveId" clId="{ECCED0F9-22E7-4058-9B53-9960F2718ABB}" dt="2022-12-28T14:38:27.130" v="1201"/>
          <ac:grpSpMkLst>
            <pc:docMk/>
            <pc:sldMk cId="2551970589" sldId="271"/>
            <ac:grpSpMk id="28" creationId="{8F281804-17FE-49B9-9065-1A44CD473CAE}"/>
          </ac:grpSpMkLst>
        </pc:grpChg>
        <pc:picChg chg="mod">
          <ac:chgData name="Chittaranjan Hens" userId="6fc03958433e8a43" providerId="LiveId" clId="{ECCED0F9-22E7-4058-9B53-9960F2718ABB}" dt="2022-12-29T14:56:10.518" v="4276" actId="1440"/>
          <ac:picMkLst>
            <pc:docMk/>
            <pc:sldMk cId="2551970589" sldId="271"/>
            <ac:picMk id="4" creationId="{A77CDD2A-AFD3-0864-6D67-957A858D6745}"/>
          </ac:picMkLst>
        </pc:picChg>
        <pc:picChg chg="del">
          <ac:chgData name="Chittaranjan Hens" userId="6fc03958433e8a43" providerId="LiveId" clId="{ECCED0F9-22E7-4058-9B53-9960F2718ABB}" dt="2022-12-28T16:51:11.430" v="1713" actId="478"/>
          <ac:picMkLst>
            <pc:docMk/>
            <pc:sldMk cId="2551970589" sldId="271"/>
            <ac:picMk id="1026" creationId="{86A745DC-385A-8FE0-9933-7E7F025594A6}"/>
          </ac:picMkLst>
        </pc:picChg>
      </pc:sldChg>
      <pc:sldChg chg="addSp delSp modSp new mod setBg">
        <pc:chgData name="Chittaranjan Hens" userId="6fc03958433e8a43" providerId="LiveId" clId="{ECCED0F9-22E7-4058-9B53-9960F2718ABB}" dt="2022-12-29T14:50:29.934" v="4234" actId="403"/>
        <pc:sldMkLst>
          <pc:docMk/>
          <pc:sldMk cId="319943702" sldId="272"/>
        </pc:sldMkLst>
        <pc:spChg chg="del">
          <ac:chgData name="Chittaranjan Hens" userId="6fc03958433e8a43" providerId="LiveId" clId="{ECCED0F9-22E7-4058-9B53-9960F2718ABB}" dt="2022-12-28T14:42:17.465" v="1390" actId="478"/>
          <ac:spMkLst>
            <pc:docMk/>
            <pc:sldMk cId="319943702" sldId="272"/>
            <ac:spMk id="2" creationId="{3AC3D055-D38D-D456-3C88-31C11E387BA9}"/>
          </ac:spMkLst>
        </pc:spChg>
        <pc:spChg chg="del">
          <ac:chgData name="Chittaranjan Hens" userId="6fc03958433e8a43" providerId="LiveId" clId="{ECCED0F9-22E7-4058-9B53-9960F2718ABB}" dt="2022-12-28T14:42:17.465" v="1390" actId="478"/>
          <ac:spMkLst>
            <pc:docMk/>
            <pc:sldMk cId="319943702" sldId="272"/>
            <ac:spMk id="3" creationId="{33F8B246-EF50-A603-8520-DAEA3835F84A}"/>
          </ac:spMkLst>
        </pc:spChg>
        <pc:spChg chg="add del">
          <ac:chgData name="Chittaranjan Hens" userId="6fc03958433e8a43" providerId="LiveId" clId="{ECCED0F9-22E7-4058-9B53-9960F2718ABB}" dt="2022-12-28T14:42:28.796" v="1392" actId="22"/>
          <ac:spMkLst>
            <pc:docMk/>
            <pc:sldMk cId="319943702" sldId="272"/>
            <ac:spMk id="5" creationId="{78728F0E-C196-6C5F-BB4F-37D14F6C61CE}"/>
          </ac:spMkLst>
        </pc:spChg>
        <pc:spChg chg="add del">
          <ac:chgData name="Chittaranjan Hens" userId="6fc03958433e8a43" providerId="LiveId" clId="{ECCED0F9-22E7-4058-9B53-9960F2718ABB}" dt="2022-12-28T14:42:30.842" v="1394" actId="22"/>
          <ac:spMkLst>
            <pc:docMk/>
            <pc:sldMk cId="319943702" sldId="272"/>
            <ac:spMk id="7" creationId="{B6A60E32-BFDC-6D9D-1A4E-BD27E3A456F5}"/>
          </ac:spMkLst>
        </pc:spChg>
        <pc:spChg chg="add mod ord">
          <ac:chgData name="Chittaranjan Hens" userId="6fc03958433e8a43" providerId="LiveId" clId="{ECCED0F9-22E7-4058-9B53-9960F2718ABB}" dt="2022-12-29T14:50:29.934" v="4234" actId="403"/>
          <ac:spMkLst>
            <pc:docMk/>
            <pc:sldMk cId="319943702" sldId="272"/>
            <ac:spMk id="9" creationId="{392C5059-EB68-AD60-8B1D-D540BD55A8FF}"/>
          </ac:spMkLst>
        </pc:spChg>
        <pc:spChg chg="add del">
          <ac:chgData name="Chittaranjan Hens" userId="6fc03958433e8a43" providerId="LiveId" clId="{ECCED0F9-22E7-4058-9B53-9960F2718ABB}" dt="2022-12-29T14:48:18.380" v="4164" actId="26606"/>
          <ac:spMkLst>
            <pc:docMk/>
            <pc:sldMk cId="319943702" sldId="272"/>
            <ac:spMk id="14" creationId="{8651CFA9-6065-4243-AC48-858E359780B1}"/>
          </ac:spMkLst>
        </pc:spChg>
        <pc:spChg chg="add del">
          <ac:chgData name="Chittaranjan Hens" userId="6fc03958433e8a43" providerId="LiveId" clId="{ECCED0F9-22E7-4058-9B53-9960F2718ABB}" dt="2022-12-29T14:48:18.380" v="4164" actId="26606"/>
          <ac:spMkLst>
            <pc:docMk/>
            <pc:sldMk cId="319943702" sldId="272"/>
            <ac:spMk id="16" creationId="{37962AE0-6A1C-4B76-9D52-10E5E6D7D3BB}"/>
          </ac:spMkLst>
        </pc:spChg>
        <pc:spChg chg="add">
          <ac:chgData name="Chittaranjan Hens" userId="6fc03958433e8a43" providerId="LiveId" clId="{ECCED0F9-22E7-4058-9B53-9960F2718ABB}" dt="2022-12-29T14:48:18.405" v="4165" actId="26606"/>
          <ac:spMkLst>
            <pc:docMk/>
            <pc:sldMk cId="319943702" sldId="272"/>
            <ac:spMk id="40" creationId="{8651CFA9-6065-4243-AC48-858E359780B1}"/>
          </ac:spMkLst>
        </pc:spChg>
        <pc:spChg chg="add">
          <ac:chgData name="Chittaranjan Hens" userId="6fc03958433e8a43" providerId="LiveId" clId="{ECCED0F9-22E7-4058-9B53-9960F2718ABB}" dt="2022-12-29T14:48:18.405" v="4165" actId="26606"/>
          <ac:spMkLst>
            <pc:docMk/>
            <pc:sldMk cId="319943702" sldId="272"/>
            <ac:spMk id="41" creationId="{37962AE0-6A1C-4B76-9D52-10E5E6D7D3BB}"/>
          </ac:spMkLst>
        </pc:spChg>
        <pc:spChg chg="add">
          <ac:chgData name="Chittaranjan Hens" userId="6fc03958433e8a43" providerId="LiveId" clId="{ECCED0F9-22E7-4058-9B53-9960F2718ABB}" dt="2022-12-29T14:48:18.405" v="4165" actId="26606"/>
          <ac:spMkLst>
            <pc:docMk/>
            <pc:sldMk cId="319943702" sldId="272"/>
            <ac:spMk id="42" creationId="{16E12301-1C96-4D15-9838-D5B894B22365}"/>
          </ac:spMkLst>
        </pc:spChg>
        <pc:grpChg chg="add del">
          <ac:chgData name="Chittaranjan Hens" userId="6fc03958433e8a43" providerId="LiveId" clId="{ECCED0F9-22E7-4058-9B53-9960F2718ABB}" dt="2022-12-29T14:48:18.380" v="4164" actId="26606"/>
          <ac:grpSpMkLst>
            <pc:docMk/>
            <pc:sldMk cId="319943702" sldId="272"/>
            <ac:grpSpMk id="18" creationId="{DC655204-C06A-4A55-9BB4-C79C4AF9D63F}"/>
          </ac:grpSpMkLst>
        </pc:grpChg>
        <pc:grpChg chg="add del">
          <ac:chgData name="Chittaranjan Hens" userId="6fc03958433e8a43" providerId="LiveId" clId="{ECCED0F9-22E7-4058-9B53-9960F2718ABB}" dt="2022-12-29T14:48:18.380" v="4164" actId="26606"/>
          <ac:grpSpMkLst>
            <pc:docMk/>
            <pc:sldMk cId="319943702" sldId="272"/>
            <ac:grpSpMk id="28" creationId="{4C476EAB-383B-48F9-B661-B049EB50AE63}"/>
          </ac:grpSpMkLst>
        </pc:grpChg>
        <pc:grpChg chg="add">
          <ac:chgData name="Chittaranjan Hens" userId="6fc03958433e8a43" providerId="LiveId" clId="{ECCED0F9-22E7-4058-9B53-9960F2718ABB}" dt="2022-12-29T14:48:18.405" v="4165" actId="26606"/>
          <ac:grpSpMkLst>
            <pc:docMk/>
            <pc:sldMk cId="319943702" sldId="272"/>
            <ac:grpSpMk id="43" creationId="{D7A5FD75-4B35-4162-9304-569491255811}"/>
          </ac:grpSpMkLst>
        </pc:grpChg>
        <pc:grpChg chg="add">
          <ac:chgData name="Chittaranjan Hens" userId="6fc03958433e8a43" providerId="LiveId" clId="{ECCED0F9-22E7-4058-9B53-9960F2718ABB}" dt="2022-12-29T14:48:18.405" v="4165" actId="26606"/>
          <ac:grpSpMkLst>
            <pc:docMk/>
            <pc:sldMk cId="319943702" sldId="272"/>
            <ac:grpSpMk id="50" creationId="{34676384-D846-461C-B8F3-BDB849B4A408}"/>
          </ac:grpSpMkLst>
        </pc:grpChg>
        <pc:picChg chg="add mod">
          <ac:chgData name="Chittaranjan Hens" userId="6fc03958433e8a43" providerId="LiveId" clId="{ECCED0F9-22E7-4058-9B53-9960F2718ABB}" dt="2022-12-29T14:48:18.405" v="4165" actId="26606"/>
          <ac:picMkLst>
            <pc:docMk/>
            <pc:sldMk cId="319943702" sldId="272"/>
            <ac:picMk id="2" creationId="{E8C24290-9776-DF39-0C51-250C4DCEAD09}"/>
          </ac:picMkLst>
        </pc:picChg>
      </pc:sldChg>
      <pc:sldChg chg="delSp add del setBg delDesignElem">
        <pc:chgData name="Chittaranjan Hens" userId="6fc03958433e8a43" providerId="LiveId" clId="{ECCED0F9-22E7-4058-9B53-9960F2718ABB}" dt="2022-12-28T14:42:03.393" v="1388" actId="47"/>
        <pc:sldMkLst>
          <pc:docMk/>
          <pc:sldMk cId="3160224042" sldId="272"/>
        </pc:sldMkLst>
        <pc:spChg chg="del">
          <ac:chgData name="Chittaranjan Hens" userId="6fc03958433e8a43" providerId="LiveId" clId="{ECCED0F9-22E7-4058-9B53-9960F2718ABB}" dt="2022-12-28T14:39:03.731" v="1217"/>
          <ac:spMkLst>
            <pc:docMk/>
            <pc:sldMk cId="3160224042" sldId="272"/>
            <ac:spMk id="9" creationId="{F1174801-1395-44C5-9B00-CCAC45C056E7}"/>
          </ac:spMkLst>
        </pc:spChg>
        <pc:spChg chg="del">
          <ac:chgData name="Chittaranjan Hens" userId="6fc03958433e8a43" providerId="LiveId" clId="{ECCED0F9-22E7-4058-9B53-9960F2718ABB}" dt="2022-12-28T14:39:03.731" v="1217"/>
          <ac:spMkLst>
            <pc:docMk/>
            <pc:sldMk cId="3160224042" sldId="272"/>
            <ac:spMk id="11" creationId="{996DFAFB-BCE1-4BEC-82FB-D574234DEF0A}"/>
          </ac:spMkLst>
        </pc:spChg>
        <pc:spChg chg="del">
          <ac:chgData name="Chittaranjan Hens" userId="6fc03958433e8a43" providerId="LiveId" clId="{ECCED0F9-22E7-4058-9B53-9960F2718ABB}" dt="2022-12-28T14:39:03.731" v="1217"/>
          <ac:spMkLst>
            <pc:docMk/>
            <pc:sldMk cId="3160224042" sldId="272"/>
            <ac:spMk id="13" creationId="{60E728E6-A07E-4A6C-AB92-D56E1402F61A}"/>
          </ac:spMkLst>
        </pc:spChg>
        <pc:grpChg chg="del">
          <ac:chgData name="Chittaranjan Hens" userId="6fc03958433e8a43" providerId="LiveId" clId="{ECCED0F9-22E7-4058-9B53-9960F2718ABB}" dt="2022-12-28T14:39:03.731" v="1217"/>
          <ac:grpSpMkLst>
            <pc:docMk/>
            <pc:sldMk cId="3160224042" sldId="272"/>
            <ac:grpSpMk id="15" creationId="{18579DB9-24B0-487B-81E3-8D02AD5F8C81}"/>
          </ac:grpSpMkLst>
        </pc:grpChg>
        <pc:grpChg chg="del">
          <ac:chgData name="Chittaranjan Hens" userId="6fc03958433e8a43" providerId="LiveId" clId="{ECCED0F9-22E7-4058-9B53-9960F2718ABB}" dt="2022-12-28T14:39:03.731" v="1217"/>
          <ac:grpSpMkLst>
            <pc:docMk/>
            <pc:sldMk cId="3160224042" sldId="272"/>
            <ac:grpSpMk id="24" creationId="{5C0E6139-8A19-4905-87E2-E547D7B7F1AF}"/>
          </ac:grpSpMkLst>
        </pc:grpChg>
        <pc:grpChg chg="del">
          <ac:chgData name="Chittaranjan Hens" userId="6fc03958433e8a43" providerId="LiveId" clId="{ECCED0F9-22E7-4058-9B53-9960F2718ABB}" dt="2022-12-28T14:39:03.731" v="1217"/>
          <ac:grpSpMkLst>
            <pc:docMk/>
            <pc:sldMk cId="3160224042" sldId="272"/>
            <ac:grpSpMk id="28" creationId="{8F281804-17FE-49B9-9065-1A44CD473CAE}"/>
          </ac:grpSpMkLst>
        </pc:grpChg>
      </pc:sldChg>
      <pc:sldChg chg="addSp delSp modSp add mod modAnim">
        <pc:chgData name="Chittaranjan Hens" userId="6fc03958433e8a43" providerId="LiveId" clId="{ECCED0F9-22E7-4058-9B53-9960F2718ABB}" dt="2022-12-30T11:52:50.036" v="5382" actId="14100"/>
        <pc:sldMkLst>
          <pc:docMk/>
          <pc:sldMk cId="1450436822" sldId="273"/>
        </pc:sldMkLst>
        <pc:spChg chg="add mod">
          <ac:chgData name="Chittaranjan Hens" userId="6fc03958433e8a43" providerId="LiveId" clId="{ECCED0F9-22E7-4058-9B53-9960F2718ABB}" dt="2022-12-28T16:43:58.235" v="1579" actId="1036"/>
          <ac:spMkLst>
            <pc:docMk/>
            <pc:sldMk cId="1450436822" sldId="273"/>
            <ac:spMk id="2" creationId="{D044D634-F24E-4ED7-47D2-31CD47FECE99}"/>
          </ac:spMkLst>
        </pc:spChg>
        <pc:spChg chg="add mod">
          <ac:chgData name="Chittaranjan Hens" userId="6fc03958433e8a43" providerId="LiveId" clId="{ECCED0F9-22E7-4058-9B53-9960F2718ABB}" dt="2022-12-28T16:43:58.235" v="1579" actId="1036"/>
          <ac:spMkLst>
            <pc:docMk/>
            <pc:sldMk cId="1450436822" sldId="273"/>
            <ac:spMk id="5" creationId="{77B16DFF-0C55-2E39-FCAE-A4B2810C1818}"/>
          </ac:spMkLst>
        </pc:spChg>
        <pc:spChg chg="add mod">
          <ac:chgData name="Chittaranjan Hens" userId="6fc03958433e8a43" providerId="LiveId" clId="{ECCED0F9-22E7-4058-9B53-9960F2718ABB}" dt="2022-12-28T16:43:58.235" v="1579" actId="1036"/>
          <ac:spMkLst>
            <pc:docMk/>
            <pc:sldMk cId="1450436822" sldId="273"/>
            <ac:spMk id="6" creationId="{0988BF6F-C5BF-D4F5-AD43-31ACECD44FED}"/>
          </ac:spMkLst>
        </pc:spChg>
        <pc:spChg chg="del">
          <ac:chgData name="Chittaranjan Hens" userId="6fc03958433e8a43" providerId="LiveId" clId="{ECCED0F9-22E7-4058-9B53-9960F2718ABB}" dt="2022-12-28T14:54:11.920" v="1442" actId="478"/>
          <ac:spMkLst>
            <pc:docMk/>
            <pc:sldMk cId="1450436822" sldId="273"/>
            <ac:spMk id="6" creationId="{38441FC9-CC7E-FFB9-2329-7539CE6B99ED}"/>
          </ac:spMkLst>
        </pc:spChg>
        <pc:spChg chg="add mod">
          <ac:chgData name="Chittaranjan Hens" userId="6fc03958433e8a43" providerId="LiveId" clId="{ECCED0F9-22E7-4058-9B53-9960F2718ABB}" dt="2022-12-30T11:52:50.036" v="5382" actId="14100"/>
          <ac:spMkLst>
            <pc:docMk/>
            <pc:sldMk cId="1450436822" sldId="273"/>
            <ac:spMk id="7" creationId="{B2042D99-AE08-B898-8BB2-CEA8EDFFE31D}"/>
          </ac:spMkLst>
        </pc:spChg>
        <pc:spChg chg="add mod">
          <ac:chgData name="Chittaranjan Hens" userId="6fc03958433e8a43" providerId="LiveId" clId="{ECCED0F9-22E7-4058-9B53-9960F2718ABB}" dt="2022-12-28T19:18:58.170" v="1904" actId="20577"/>
          <ac:spMkLst>
            <pc:docMk/>
            <pc:sldMk cId="1450436822" sldId="273"/>
            <ac:spMk id="15" creationId="{E2C876DF-C603-C054-2ECE-5372E6D06386}"/>
          </ac:spMkLst>
        </pc:spChg>
        <pc:spChg chg="del">
          <ac:chgData name="Chittaranjan Hens" userId="6fc03958433e8a43" providerId="LiveId" clId="{ECCED0F9-22E7-4058-9B53-9960F2718ABB}" dt="2022-12-28T14:57:41.616" v="1445" actId="478"/>
          <ac:spMkLst>
            <pc:docMk/>
            <pc:sldMk cId="1450436822" sldId="273"/>
            <ac:spMk id="27" creationId="{672DC67C-7211-3BCA-2C29-FFE14165ABFE}"/>
          </ac:spMkLst>
        </pc:spChg>
        <pc:picChg chg="del">
          <ac:chgData name="Chittaranjan Hens" userId="6fc03958433e8a43" providerId="LiveId" clId="{ECCED0F9-22E7-4058-9B53-9960F2718ABB}" dt="2022-12-28T14:53:59.948" v="1439" actId="478"/>
          <ac:picMkLst>
            <pc:docMk/>
            <pc:sldMk cId="1450436822" sldId="273"/>
            <ac:picMk id="3" creationId="{E9676469-50E7-2A94-C66C-AEBB94437221}"/>
          </ac:picMkLst>
        </pc:picChg>
        <pc:picChg chg="mod">
          <ac:chgData name="Chittaranjan Hens" userId="6fc03958433e8a43" providerId="LiveId" clId="{ECCED0F9-22E7-4058-9B53-9960F2718ABB}" dt="2022-12-29T15:35:21.864" v="4343" actId="1440"/>
          <ac:picMkLst>
            <pc:docMk/>
            <pc:sldMk cId="1450436822" sldId="273"/>
            <ac:picMk id="4" creationId="{A77CDD2A-AFD3-0864-6D67-957A858D6745}"/>
          </ac:picMkLst>
        </pc:picChg>
        <pc:picChg chg="mod">
          <ac:chgData name="Chittaranjan Hens" userId="6fc03958433e8a43" providerId="LiveId" clId="{ECCED0F9-22E7-4058-9B53-9960F2718ABB}" dt="2022-12-28T16:49:11.151" v="1658" actId="1076"/>
          <ac:picMkLst>
            <pc:docMk/>
            <pc:sldMk cId="1450436822" sldId="273"/>
            <ac:picMk id="8" creationId="{D872F8C4-F5C1-C542-0B42-7046F75AED36}"/>
          </ac:picMkLst>
        </pc:picChg>
        <pc:picChg chg="add mod">
          <ac:chgData name="Chittaranjan Hens" userId="6fc03958433e8a43" providerId="LiveId" clId="{ECCED0F9-22E7-4058-9B53-9960F2718ABB}" dt="2022-12-28T16:07:49.731" v="1550" actId="1076"/>
          <ac:picMkLst>
            <pc:docMk/>
            <pc:sldMk cId="1450436822" sldId="273"/>
            <ac:picMk id="10" creationId="{9D343B68-F6BF-EA83-4FB1-86612261C1DF}"/>
          </ac:picMkLst>
        </pc:picChg>
        <pc:picChg chg="add mod">
          <ac:chgData name="Chittaranjan Hens" userId="6fc03958433e8a43" providerId="LiveId" clId="{ECCED0F9-22E7-4058-9B53-9960F2718ABB}" dt="2022-12-28T16:07:45.175" v="1549" actId="1076"/>
          <ac:picMkLst>
            <pc:docMk/>
            <pc:sldMk cId="1450436822" sldId="273"/>
            <ac:picMk id="12" creationId="{BF690BAA-A38A-4CD2-A200-D9FBA996BC52}"/>
          </ac:picMkLst>
        </pc:picChg>
        <pc:picChg chg="add mod">
          <ac:chgData name="Chittaranjan Hens" userId="6fc03958433e8a43" providerId="LiveId" clId="{ECCED0F9-22E7-4058-9B53-9960F2718ABB}" dt="2022-12-28T16:07:43.568" v="1545" actId="27614"/>
          <ac:picMkLst>
            <pc:docMk/>
            <pc:sldMk cId="1450436822" sldId="273"/>
            <ac:picMk id="14" creationId="{68072102-0CB0-8DAA-3DF1-DD25C8000296}"/>
          </ac:picMkLst>
        </pc:picChg>
      </pc:sldChg>
      <pc:sldChg chg="addSp delSp modSp add mod modAnim">
        <pc:chgData name="Chittaranjan Hens" userId="6fc03958433e8a43" providerId="LiveId" clId="{ECCED0F9-22E7-4058-9B53-9960F2718ABB}" dt="2022-12-31T05:16:33.866" v="5620" actId="20577"/>
        <pc:sldMkLst>
          <pc:docMk/>
          <pc:sldMk cId="3955253202" sldId="274"/>
        </pc:sldMkLst>
        <pc:spChg chg="del">
          <ac:chgData name="Chittaranjan Hens" userId="6fc03958433e8a43" providerId="LiveId" clId="{ECCED0F9-22E7-4058-9B53-9960F2718ABB}" dt="2022-12-28T18:50:53.363" v="1720" actId="478"/>
          <ac:spMkLst>
            <pc:docMk/>
            <pc:sldMk cId="3955253202" sldId="274"/>
            <ac:spMk id="5" creationId="{CC6B0C60-4E83-26BD-EB6C-0D037C358B9B}"/>
          </ac:spMkLst>
        </pc:spChg>
        <pc:spChg chg="mod">
          <ac:chgData name="Chittaranjan Hens" userId="6fc03958433e8a43" providerId="LiveId" clId="{ECCED0F9-22E7-4058-9B53-9960F2718ABB}" dt="2022-12-28T18:50:30.161" v="1718"/>
          <ac:spMkLst>
            <pc:docMk/>
            <pc:sldMk cId="3955253202" sldId="274"/>
            <ac:spMk id="7" creationId="{00104538-3127-6BE3-2FD5-98FF699BFFC4}"/>
          </ac:spMkLst>
        </pc:spChg>
        <pc:spChg chg="mod">
          <ac:chgData name="Chittaranjan Hens" userId="6fc03958433e8a43" providerId="LiveId" clId="{ECCED0F9-22E7-4058-9B53-9960F2718ABB}" dt="2022-12-28T18:50:30.161" v="1718"/>
          <ac:spMkLst>
            <pc:docMk/>
            <pc:sldMk cId="3955253202" sldId="274"/>
            <ac:spMk id="8" creationId="{1722429E-EB82-4F45-0EFF-D7428C278117}"/>
          </ac:spMkLst>
        </pc:spChg>
        <pc:spChg chg="mod">
          <ac:chgData name="Chittaranjan Hens" userId="6fc03958433e8a43" providerId="LiveId" clId="{ECCED0F9-22E7-4058-9B53-9960F2718ABB}" dt="2022-12-28T18:50:30.161" v="1718"/>
          <ac:spMkLst>
            <pc:docMk/>
            <pc:sldMk cId="3955253202" sldId="274"/>
            <ac:spMk id="10" creationId="{82EFC2DE-F092-43BD-EBD4-601EFFE6940B}"/>
          </ac:spMkLst>
        </pc:spChg>
        <pc:spChg chg="mod">
          <ac:chgData name="Chittaranjan Hens" userId="6fc03958433e8a43" providerId="LiveId" clId="{ECCED0F9-22E7-4058-9B53-9960F2718ABB}" dt="2022-12-28T18:50:30.161" v="1718"/>
          <ac:spMkLst>
            <pc:docMk/>
            <pc:sldMk cId="3955253202" sldId="274"/>
            <ac:spMk id="12" creationId="{5913C40F-A14D-BEEC-F9BD-7C8D39DEA989}"/>
          </ac:spMkLst>
        </pc:spChg>
        <pc:spChg chg="mod">
          <ac:chgData name="Chittaranjan Hens" userId="6fc03958433e8a43" providerId="LiveId" clId="{ECCED0F9-22E7-4058-9B53-9960F2718ABB}" dt="2022-12-28T18:50:30.161" v="1718"/>
          <ac:spMkLst>
            <pc:docMk/>
            <pc:sldMk cId="3955253202" sldId="274"/>
            <ac:spMk id="14" creationId="{FE819AD1-D82E-E669-1185-36E723FED1A1}"/>
          </ac:spMkLst>
        </pc:spChg>
        <pc:spChg chg="mod">
          <ac:chgData name="Chittaranjan Hens" userId="6fc03958433e8a43" providerId="LiveId" clId="{ECCED0F9-22E7-4058-9B53-9960F2718ABB}" dt="2022-12-28T18:50:30.161" v="1718"/>
          <ac:spMkLst>
            <pc:docMk/>
            <pc:sldMk cId="3955253202" sldId="274"/>
            <ac:spMk id="23" creationId="{8629B822-19F3-A255-05EB-568D198F53C5}"/>
          </ac:spMkLst>
        </pc:spChg>
        <pc:spChg chg="add mod">
          <ac:chgData name="Chittaranjan Hens" userId="6fc03958433e8a43" providerId="LiveId" clId="{ECCED0F9-22E7-4058-9B53-9960F2718ABB}" dt="2022-12-31T05:16:33.866" v="5620" actId="20577"/>
          <ac:spMkLst>
            <pc:docMk/>
            <pc:sldMk cId="3955253202" sldId="274"/>
            <ac:spMk id="27" creationId="{BF91CA6B-3B93-5898-6DA1-51C75A08FA95}"/>
          </ac:spMkLst>
        </pc:spChg>
        <pc:spChg chg="add mod">
          <ac:chgData name="Chittaranjan Hens" userId="6fc03958433e8a43" providerId="LiveId" clId="{ECCED0F9-22E7-4058-9B53-9960F2718ABB}" dt="2022-12-28T19:14:42.354" v="1804" actId="14100"/>
          <ac:spMkLst>
            <pc:docMk/>
            <pc:sldMk cId="3955253202" sldId="274"/>
            <ac:spMk id="40" creationId="{86906ED4-2FFB-50EF-4CE2-E375B34345B0}"/>
          </ac:spMkLst>
        </pc:spChg>
        <pc:grpChg chg="add mod">
          <ac:chgData name="Chittaranjan Hens" userId="6fc03958433e8a43" providerId="LiveId" clId="{ECCED0F9-22E7-4058-9B53-9960F2718ABB}" dt="2022-12-28T19:56:31.196" v="3432" actId="1076"/>
          <ac:grpSpMkLst>
            <pc:docMk/>
            <pc:sldMk cId="3955253202" sldId="274"/>
            <ac:grpSpMk id="2" creationId="{70684168-539D-C505-CEE9-325A35CAE637}"/>
          </ac:grpSpMkLst>
        </pc:grpChg>
        <pc:picChg chg="del mod">
          <ac:chgData name="Chittaranjan Hens" userId="6fc03958433e8a43" providerId="LiveId" clId="{ECCED0F9-22E7-4058-9B53-9960F2718ABB}" dt="2022-12-28T18:50:29.095" v="1717" actId="478"/>
          <ac:picMkLst>
            <pc:docMk/>
            <pc:sldMk cId="3955253202" sldId="274"/>
            <ac:picMk id="3" creationId="{7CFA444D-A9CF-0DA6-28F8-1998DD674A96}"/>
          </ac:picMkLst>
        </pc:picChg>
        <pc:picChg chg="mod">
          <ac:chgData name="Chittaranjan Hens" userId="6fc03958433e8a43" providerId="LiveId" clId="{ECCED0F9-22E7-4058-9B53-9960F2718ABB}" dt="2022-12-28T18:50:30.161" v="1718"/>
          <ac:picMkLst>
            <pc:docMk/>
            <pc:sldMk cId="3955253202" sldId="274"/>
            <ac:picMk id="6" creationId="{3A126B85-E3E2-F1CB-8705-94AC5BD36DB6}"/>
          </ac:picMkLst>
        </pc:picChg>
        <pc:picChg chg="add mod">
          <ac:chgData name="Chittaranjan Hens" userId="6fc03958433e8a43" providerId="LiveId" clId="{ECCED0F9-22E7-4058-9B53-9960F2718ABB}" dt="2022-12-28T19:57:18.699" v="3434" actId="1076"/>
          <ac:picMkLst>
            <pc:docMk/>
            <pc:sldMk cId="3955253202" sldId="274"/>
            <ac:picMk id="38" creationId="{5D2BB1FB-01CB-086C-95AB-684C1AFBA71B}"/>
          </ac:picMkLst>
        </pc:picChg>
        <pc:picChg chg="add mod">
          <ac:chgData name="Chittaranjan Hens" userId="6fc03958433e8a43" providerId="LiveId" clId="{ECCED0F9-22E7-4058-9B53-9960F2718ABB}" dt="2022-12-28T19:57:14.750" v="3433" actId="1076"/>
          <ac:picMkLst>
            <pc:docMk/>
            <pc:sldMk cId="3955253202" sldId="274"/>
            <ac:picMk id="39" creationId="{226F4581-6FE5-6141-C5D1-4613787EAA6B}"/>
          </ac:picMkLst>
        </pc:picChg>
      </pc:sldChg>
      <pc:sldChg chg="addSp delSp modSp add mod delAnim modAnim">
        <pc:chgData name="Chittaranjan Hens" userId="6fc03958433e8a43" providerId="LiveId" clId="{ECCED0F9-22E7-4058-9B53-9960F2718ABB}" dt="2022-12-28T19:57:41.071" v="3436"/>
        <pc:sldMkLst>
          <pc:docMk/>
          <pc:sldMk cId="3705035203" sldId="275"/>
        </pc:sldMkLst>
        <pc:spChg chg="add mod">
          <ac:chgData name="Chittaranjan Hens" userId="6fc03958433e8a43" providerId="LiveId" clId="{ECCED0F9-22E7-4058-9B53-9960F2718ABB}" dt="2022-12-28T19:15:06.930" v="1818" actId="14100"/>
          <ac:spMkLst>
            <pc:docMk/>
            <pc:sldMk cId="3705035203" sldId="275"/>
            <ac:spMk id="40" creationId="{E2375DCA-0F66-CB38-D8DD-C7567C03E4DD}"/>
          </ac:spMkLst>
        </pc:spChg>
        <pc:spChg chg="add del mod">
          <ac:chgData name="Chittaranjan Hens" userId="6fc03958433e8a43" providerId="LiveId" clId="{ECCED0F9-22E7-4058-9B53-9960F2718ABB}" dt="2022-12-28T19:27:41.626" v="1929"/>
          <ac:spMkLst>
            <pc:docMk/>
            <pc:sldMk cId="3705035203" sldId="275"/>
            <ac:spMk id="41" creationId="{31D1712C-FE17-4696-6114-134708B16836}"/>
          </ac:spMkLst>
        </pc:spChg>
        <pc:grpChg chg="del mod">
          <ac:chgData name="Chittaranjan Hens" userId="6fc03958433e8a43" providerId="LiveId" clId="{ECCED0F9-22E7-4058-9B53-9960F2718ABB}" dt="2022-12-28T19:14:50.911" v="1806" actId="478"/>
          <ac:grpSpMkLst>
            <pc:docMk/>
            <pc:sldMk cId="3705035203" sldId="275"/>
            <ac:grpSpMk id="2" creationId="{70684168-539D-C505-CEE9-325A35CAE637}"/>
          </ac:grpSpMkLst>
        </pc:grpChg>
        <pc:picChg chg="add mod">
          <ac:chgData name="Chittaranjan Hens" userId="6fc03958433e8a43" providerId="LiveId" clId="{ECCED0F9-22E7-4058-9B53-9960F2718ABB}" dt="2022-12-28T19:14:53.020" v="1807" actId="1076"/>
          <ac:picMkLst>
            <pc:docMk/>
            <pc:sldMk cId="3705035203" sldId="275"/>
            <ac:picMk id="3" creationId="{38D84F19-FDA1-6DFA-CC43-EBF2F1DEA417}"/>
          </ac:picMkLst>
        </pc:picChg>
        <pc:picChg chg="add mod">
          <ac:chgData name="Chittaranjan Hens" userId="6fc03958433e8a43" providerId="LiveId" clId="{ECCED0F9-22E7-4058-9B53-9960F2718ABB}" dt="2022-12-28T19:14:55.542" v="1808" actId="1076"/>
          <ac:picMkLst>
            <pc:docMk/>
            <pc:sldMk cId="3705035203" sldId="275"/>
            <ac:picMk id="5" creationId="{5289B13C-3C54-8B82-B724-A8BFDADD75C9}"/>
          </ac:picMkLst>
        </pc:picChg>
        <pc:picChg chg="del">
          <ac:chgData name="Chittaranjan Hens" userId="6fc03958433e8a43" providerId="LiveId" clId="{ECCED0F9-22E7-4058-9B53-9960F2718ABB}" dt="2022-12-28T18:53:02.350" v="1766" actId="478"/>
          <ac:picMkLst>
            <pc:docMk/>
            <pc:sldMk cId="3705035203" sldId="275"/>
            <ac:picMk id="38" creationId="{5D2BB1FB-01CB-086C-95AB-684C1AFBA71B}"/>
          </ac:picMkLst>
        </pc:picChg>
        <pc:picChg chg="del">
          <ac:chgData name="Chittaranjan Hens" userId="6fc03958433e8a43" providerId="LiveId" clId="{ECCED0F9-22E7-4058-9B53-9960F2718ABB}" dt="2022-12-28T18:53:02.350" v="1766" actId="478"/>
          <ac:picMkLst>
            <pc:docMk/>
            <pc:sldMk cId="3705035203" sldId="275"/>
            <ac:picMk id="39" creationId="{226F4581-6FE5-6141-C5D1-4613787EAA6B}"/>
          </ac:picMkLst>
        </pc:picChg>
      </pc:sldChg>
      <pc:sldChg chg="delSp add del setBg delDesignElem">
        <pc:chgData name="Chittaranjan Hens" userId="6fc03958433e8a43" providerId="LiveId" clId="{ECCED0F9-22E7-4058-9B53-9960F2718ABB}" dt="2022-12-29T14:54:46.697" v="4273" actId="47"/>
        <pc:sldMkLst>
          <pc:docMk/>
          <pc:sldMk cId="2011139452" sldId="276"/>
        </pc:sldMkLst>
        <pc:spChg chg="del">
          <ac:chgData name="Chittaranjan Hens" userId="6fc03958433e8a43" providerId="LiveId" clId="{ECCED0F9-22E7-4058-9B53-9960F2718ABB}" dt="2022-12-28T19:20:50.306" v="1924"/>
          <ac:spMkLst>
            <pc:docMk/>
            <pc:sldMk cId="2011139452" sldId="276"/>
            <ac:spMk id="9" creationId="{F1174801-1395-44C5-9B00-CCAC45C056E7}"/>
          </ac:spMkLst>
        </pc:spChg>
        <pc:spChg chg="del">
          <ac:chgData name="Chittaranjan Hens" userId="6fc03958433e8a43" providerId="LiveId" clId="{ECCED0F9-22E7-4058-9B53-9960F2718ABB}" dt="2022-12-28T19:20:50.306" v="1924"/>
          <ac:spMkLst>
            <pc:docMk/>
            <pc:sldMk cId="2011139452" sldId="276"/>
            <ac:spMk id="11" creationId="{996DFAFB-BCE1-4BEC-82FB-D574234DEF0A}"/>
          </ac:spMkLst>
        </pc:spChg>
        <pc:spChg chg="del">
          <ac:chgData name="Chittaranjan Hens" userId="6fc03958433e8a43" providerId="LiveId" clId="{ECCED0F9-22E7-4058-9B53-9960F2718ABB}" dt="2022-12-28T19:20:50.306" v="1924"/>
          <ac:spMkLst>
            <pc:docMk/>
            <pc:sldMk cId="2011139452" sldId="276"/>
            <ac:spMk id="13" creationId="{60E728E6-A07E-4A6C-AB92-D56E1402F61A}"/>
          </ac:spMkLst>
        </pc:spChg>
        <pc:grpChg chg="del">
          <ac:chgData name="Chittaranjan Hens" userId="6fc03958433e8a43" providerId="LiveId" clId="{ECCED0F9-22E7-4058-9B53-9960F2718ABB}" dt="2022-12-28T19:20:50.306" v="1924"/>
          <ac:grpSpMkLst>
            <pc:docMk/>
            <pc:sldMk cId="2011139452" sldId="276"/>
            <ac:grpSpMk id="15" creationId="{18579DB9-24B0-487B-81E3-8D02AD5F8C81}"/>
          </ac:grpSpMkLst>
        </pc:grpChg>
        <pc:grpChg chg="del">
          <ac:chgData name="Chittaranjan Hens" userId="6fc03958433e8a43" providerId="LiveId" clId="{ECCED0F9-22E7-4058-9B53-9960F2718ABB}" dt="2022-12-28T19:20:50.306" v="1924"/>
          <ac:grpSpMkLst>
            <pc:docMk/>
            <pc:sldMk cId="2011139452" sldId="276"/>
            <ac:grpSpMk id="24" creationId="{5C0E6139-8A19-4905-87E2-E547D7B7F1AF}"/>
          </ac:grpSpMkLst>
        </pc:grpChg>
        <pc:grpChg chg="del">
          <ac:chgData name="Chittaranjan Hens" userId="6fc03958433e8a43" providerId="LiveId" clId="{ECCED0F9-22E7-4058-9B53-9960F2718ABB}" dt="2022-12-28T19:20:50.306" v="1924"/>
          <ac:grpSpMkLst>
            <pc:docMk/>
            <pc:sldMk cId="2011139452" sldId="276"/>
            <ac:grpSpMk id="28" creationId="{8F281804-17FE-49B9-9065-1A44CD473CAE}"/>
          </ac:grpSpMkLst>
        </pc:grpChg>
      </pc:sldChg>
      <pc:sldChg chg="modSp add mod">
        <pc:chgData name="Chittaranjan Hens" userId="6fc03958433e8a43" providerId="LiveId" clId="{ECCED0F9-22E7-4058-9B53-9960F2718ABB}" dt="2022-12-30T09:37:35.586" v="4919" actId="20577"/>
        <pc:sldMkLst>
          <pc:docMk/>
          <pc:sldMk cId="106760763" sldId="277"/>
        </pc:sldMkLst>
        <pc:spChg chg="mod">
          <ac:chgData name="Chittaranjan Hens" userId="6fc03958433e8a43" providerId="LiveId" clId="{ECCED0F9-22E7-4058-9B53-9960F2718ABB}" dt="2022-12-30T09:37:35.586" v="4919" actId="20577"/>
          <ac:spMkLst>
            <pc:docMk/>
            <pc:sldMk cId="106760763" sldId="277"/>
            <ac:spMk id="2" creationId="{DC222BA3-A2CE-2597-05A4-700543D69720}"/>
          </ac:spMkLst>
        </pc:spChg>
        <pc:spChg chg="mod">
          <ac:chgData name="Chittaranjan Hens" userId="6fc03958433e8a43" providerId="LiveId" clId="{ECCED0F9-22E7-4058-9B53-9960F2718ABB}" dt="2022-12-30T09:37:34.078" v="4918" actId="20577"/>
          <ac:spMkLst>
            <pc:docMk/>
            <pc:sldMk cId="106760763" sldId="277"/>
            <ac:spMk id="27" creationId="{672DC67C-7211-3BCA-2C29-FFE14165ABFE}"/>
          </ac:spMkLst>
        </pc:spChg>
        <pc:picChg chg="mod">
          <ac:chgData name="Chittaranjan Hens" userId="6fc03958433e8a43" providerId="LiveId" clId="{ECCED0F9-22E7-4058-9B53-9960F2718ABB}" dt="2022-12-29T14:58:36.164" v="4286" actId="1440"/>
          <ac:picMkLst>
            <pc:docMk/>
            <pc:sldMk cId="106760763" sldId="277"/>
            <ac:picMk id="4" creationId="{A77CDD2A-AFD3-0864-6D67-957A858D6745}"/>
          </ac:picMkLst>
        </pc:picChg>
      </pc:sldChg>
      <pc:sldChg chg="addSp modSp add mod setBg">
        <pc:chgData name="Chittaranjan Hens" userId="6fc03958433e8a43" providerId="LiveId" clId="{ECCED0F9-22E7-4058-9B53-9960F2718ABB}" dt="2022-12-30T09:23:00.184" v="4607" actId="20577"/>
        <pc:sldMkLst>
          <pc:docMk/>
          <pc:sldMk cId="322152922" sldId="278"/>
        </pc:sldMkLst>
        <pc:spChg chg="mod">
          <ac:chgData name="Chittaranjan Hens" userId="6fc03958433e8a43" providerId="LiveId" clId="{ECCED0F9-22E7-4058-9B53-9960F2718ABB}" dt="2022-12-30T09:23:00.184" v="4607" actId="20577"/>
          <ac:spMkLst>
            <pc:docMk/>
            <pc:sldMk cId="322152922" sldId="278"/>
            <ac:spMk id="9" creationId="{392C5059-EB68-AD60-8B1D-D540BD55A8FF}"/>
          </ac:spMkLst>
        </pc:spChg>
        <pc:spChg chg="add">
          <ac:chgData name="Chittaranjan Hens" userId="6fc03958433e8a43" providerId="LiveId" clId="{ECCED0F9-22E7-4058-9B53-9960F2718ABB}" dt="2022-12-29T14:48:38.325" v="4167" actId="26606"/>
          <ac:spMkLst>
            <pc:docMk/>
            <pc:sldMk cId="322152922" sldId="278"/>
            <ac:spMk id="15" creationId="{247A131F-D5DE-41A5-B4CF-4F345319B40B}"/>
          </ac:spMkLst>
        </pc:spChg>
        <pc:spChg chg="add">
          <ac:chgData name="Chittaranjan Hens" userId="6fc03958433e8a43" providerId="LiveId" clId="{ECCED0F9-22E7-4058-9B53-9960F2718ABB}" dt="2022-12-29T14:48:38.325" v="4167" actId="26606"/>
          <ac:spMkLst>
            <pc:docMk/>
            <pc:sldMk cId="322152922" sldId="278"/>
            <ac:spMk id="17" creationId="{3AF4666D-BD98-40A5-A75F-478B982010B2}"/>
          </ac:spMkLst>
        </pc:spChg>
        <pc:spChg chg="add">
          <ac:chgData name="Chittaranjan Hens" userId="6fc03958433e8a43" providerId="LiveId" clId="{ECCED0F9-22E7-4058-9B53-9960F2718ABB}" dt="2022-12-29T14:48:38.325" v="4167" actId="26606"/>
          <ac:spMkLst>
            <pc:docMk/>
            <pc:sldMk cId="322152922" sldId="278"/>
            <ac:spMk id="19" creationId="{68680585-71F9-4721-A998-4974171D2EB4}"/>
          </ac:spMkLst>
        </pc:spChg>
        <pc:spChg chg="add">
          <ac:chgData name="Chittaranjan Hens" userId="6fc03958433e8a43" providerId="LiveId" clId="{ECCED0F9-22E7-4058-9B53-9960F2718ABB}" dt="2022-12-29T14:48:38.325" v="4167" actId="26606"/>
          <ac:spMkLst>
            <pc:docMk/>
            <pc:sldMk cId="322152922" sldId="278"/>
            <ac:spMk id="21" creationId="{12BC95C2-2EEC-4F59-ABA8-660B0D059CCF}"/>
          </ac:spMkLst>
        </pc:spChg>
        <pc:spChg chg="add">
          <ac:chgData name="Chittaranjan Hens" userId="6fc03958433e8a43" providerId="LiveId" clId="{ECCED0F9-22E7-4058-9B53-9960F2718ABB}" dt="2022-12-29T14:48:38.325" v="4167" actId="26606"/>
          <ac:spMkLst>
            <pc:docMk/>
            <pc:sldMk cId="322152922" sldId="278"/>
            <ac:spMk id="41" creationId="{81BC67A1-175E-439E-85E2-88911C119814}"/>
          </ac:spMkLst>
        </pc:spChg>
        <pc:spChg chg="add">
          <ac:chgData name="Chittaranjan Hens" userId="6fc03958433e8a43" providerId="LiveId" clId="{ECCED0F9-22E7-4058-9B53-9960F2718ABB}" dt="2022-12-29T14:48:38.325" v="4167" actId="26606"/>
          <ac:spMkLst>
            <pc:docMk/>
            <pc:sldMk cId="322152922" sldId="278"/>
            <ac:spMk id="43" creationId="{94A7B82C-30F1-42B4-BE36-3DB42DD517D1}"/>
          </ac:spMkLst>
        </pc:spChg>
        <pc:spChg chg="add">
          <ac:chgData name="Chittaranjan Hens" userId="6fc03958433e8a43" providerId="LiveId" clId="{ECCED0F9-22E7-4058-9B53-9960F2718ABB}" dt="2022-12-29T14:48:38.325" v="4167" actId="26606"/>
          <ac:spMkLst>
            <pc:docMk/>
            <pc:sldMk cId="322152922" sldId="278"/>
            <ac:spMk id="45" creationId="{43CA1578-CEEB-41BB-8068-C0DA02C36C52}"/>
          </ac:spMkLst>
        </pc:spChg>
        <pc:grpChg chg="add">
          <ac:chgData name="Chittaranjan Hens" userId="6fc03958433e8a43" providerId="LiveId" clId="{ECCED0F9-22E7-4058-9B53-9960F2718ABB}" dt="2022-12-29T14:48:38.325" v="4167" actId="26606"/>
          <ac:grpSpMkLst>
            <pc:docMk/>
            <pc:sldMk cId="322152922" sldId="278"/>
            <ac:grpSpMk id="23" creationId="{03E9870D-4BBA-43AF-8D44-BBADF020CFF6}"/>
          </ac:grpSpMkLst>
        </pc:grpChg>
        <pc:grpChg chg="add">
          <ac:chgData name="Chittaranjan Hens" userId="6fc03958433e8a43" providerId="LiveId" clId="{ECCED0F9-22E7-4058-9B53-9960F2718ABB}" dt="2022-12-29T14:48:38.325" v="4167" actId="26606"/>
          <ac:grpSpMkLst>
            <pc:docMk/>
            <pc:sldMk cId="322152922" sldId="278"/>
            <ac:grpSpMk id="32" creationId="{C3279E8D-2BAA-4CB1-834B-09FADD54DE56}"/>
          </ac:grpSpMkLst>
        </pc:grpChg>
        <pc:grpChg chg="add">
          <ac:chgData name="Chittaranjan Hens" userId="6fc03958433e8a43" providerId="LiveId" clId="{ECCED0F9-22E7-4058-9B53-9960F2718ABB}" dt="2022-12-29T14:48:38.325" v="4167" actId="26606"/>
          <ac:grpSpMkLst>
            <pc:docMk/>
            <pc:sldMk cId="322152922" sldId="278"/>
            <ac:grpSpMk id="47" creationId="{7DF11618-754F-4C58-94AD-F7AA3530D6AF}"/>
          </ac:grpSpMkLst>
        </pc:grpChg>
        <pc:grpChg chg="add">
          <ac:chgData name="Chittaranjan Hens" userId="6fc03958433e8a43" providerId="LiveId" clId="{ECCED0F9-22E7-4058-9B53-9960F2718ABB}" dt="2022-12-29T14:48:38.325" v="4167" actId="26606"/>
          <ac:grpSpMkLst>
            <pc:docMk/>
            <pc:sldMk cId="322152922" sldId="278"/>
            <ac:grpSpMk id="73" creationId="{A5761FD8-9CFD-4F5A-AB69-F179306BCD09}"/>
          </ac:grpSpMkLst>
        </pc:grpChg>
        <pc:grpChg chg="add">
          <ac:chgData name="Chittaranjan Hens" userId="6fc03958433e8a43" providerId="LiveId" clId="{ECCED0F9-22E7-4058-9B53-9960F2718ABB}" dt="2022-12-29T14:48:38.325" v="4167" actId="26606"/>
          <ac:grpSpMkLst>
            <pc:docMk/>
            <pc:sldMk cId="322152922" sldId="278"/>
            <ac:grpSpMk id="84" creationId="{361195DA-BFB4-4917-BAFD-7D3D669EFA86}"/>
          </ac:grpSpMkLst>
        </pc:grpChg>
        <pc:picChg chg="add">
          <ac:chgData name="Chittaranjan Hens" userId="6fc03958433e8a43" providerId="LiveId" clId="{ECCED0F9-22E7-4058-9B53-9960F2718ABB}" dt="2022-12-29T14:48:38.325" v="4167" actId="26606"/>
          <ac:picMkLst>
            <pc:docMk/>
            <pc:sldMk cId="322152922" sldId="278"/>
            <ac:picMk id="11" creationId="{11FA15EA-65CD-907F-E475-8CD200ECCFF0}"/>
          </ac:picMkLst>
        </pc:picChg>
      </pc:sldChg>
      <pc:sldChg chg="addSp delSp modSp add mod delAnim modAnim">
        <pc:chgData name="Chittaranjan Hens" userId="6fc03958433e8a43" providerId="LiveId" clId="{ECCED0F9-22E7-4058-9B53-9960F2718ABB}" dt="2022-12-30T10:05:14.325" v="5159"/>
        <pc:sldMkLst>
          <pc:docMk/>
          <pc:sldMk cId="2770076433" sldId="279"/>
        </pc:sldMkLst>
        <pc:spChg chg="mod">
          <ac:chgData name="Chittaranjan Hens" userId="6fc03958433e8a43" providerId="LiveId" clId="{ECCED0F9-22E7-4058-9B53-9960F2718ABB}" dt="2022-12-28T19:33:38.773" v="2202" actId="20577"/>
          <ac:spMkLst>
            <pc:docMk/>
            <pc:sldMk cId="2770076433" sldId="279"/>
            <ac:spMk id="40" creationId="{E2375DCA-0F66-CB38-D8DD-C7567C03E4DD}"/>
          </ac:spMkLst>
        </pc:spChg>
        <pc:picChg chg="add mod">
          <ac:chgData name="Chittaranjan Hens" userId="6fc03958433e8a43" providerId="LiveId" clId="{ECCED0F9-22E7-4058-9B53-9960F2718ABB}" dt="2022-12-30T10:05:14.325" v="5159"/>
          <ac:picMkLst>
            <pc:docMk/>
            <pc:sldMk cId="2770076433" sldId="279"/>
            <ac:picMk id="2" creationId="{DE6D2D8D-A7E1-546B-5B7D-CB141C75796A}"/>
          </ac:picMkLst>
        </pc:picChg>
        <pc:picChg chg="del">
          <ac:chgData name="Chittaranjan Hens" userId="6fc03958433e8a43" providerId="LiveId" clId="{ECCED0F9-22E7-4058-9B53-9960F2718ABB}" dt="2022-12-28T19:33:17.728" v="2161" actId="478"/>
          <ac:picMkLst>
            <pc:docMk/>
            <pc:sldMk cId="2770076433" sldId="279"/>
            <ac:picMk id="3" creationId="{38D84F19-FDA1-6DFA-CC43-EBF2F1DEA417}"/>
          </ac:picMkLst>
        </pc:picChg>
        <pc:picChg chg="mod">
          <ac:chgData name="Chittaranjan Hens" userId="6fc03958433e8a43" providerId="LiveId" clId="{ECCED0F9-22E7-4058-9B53-9960F2718ABB}" dt="2022-12-29T15:40:24.974" v="4352" actId="1076"/>
          <ac:picMkLst>
            <pc:docMk/>
            <pc:sldMk cId="2770076433" sldId="279"/>
            <ac:picMk id="4" creationId="{A77CDD2A-AFD3-0864-6D67-957A858D6745}"/>
          </ac:picMkLst>
        </pc:picChg>
        <pc:picChg chg="del">
          <ac:chgData name="Chittaranjan Hens" userId="6fc03958433e8a43" providerId="LiveId" clId="{ECCED0F9-22E7-4058-9B53-9960F2718ABB}" dt="2022-12-28T19:33:17.728" v="2161" actId="478"/>
          <ac:picMkLst>
            <pc:docMk/>
            <pc:sldMk cId="2770076433" sldId="279"/>
            <ac:picMk id="5" creationId="{5289B13C-3C54-8B82-B724-A8BFDADD75C9}"/>
          </ac:picMkLst>
        </pc:picChg>
        <pc:picChg chg="add mod">
          <ac:chgData name="Chittaranjan Hens" userId="6fc03958433e8a43" providerId="LiveId" clId="{ECCED0F9-22E7-4058-9B53-9960F2718ABB}" dt="2022-12-28T19:33:53.443" v="2206" actId="14100"/>
          <ac:picMkLst>
            <pc:docMk/>
            <pc:sldMk cId="2770076433" sldId="279"/>
            <ac:picMk id="6" creationId="{03B0B7DD-A5CE-9223-FE75-ADDE4B785088}"/>
          </ac:picMkLst>
        </pc:picChg>
      </pc:sldChg>
      <pc:sldChg chg="addSp delSp modSp add mod modAnim">
        <pc:chgData name="Chittaranjan Hens" userId="6fc03958433e8a43" providerId="LiveId" clId="{ECCED0F9-22E7-4058-9B53-9960F2718ABB}" dt="2022-12-29T15:39:52.885" v="4351"/>
        <pc:sldMkLst>
          <pc:docMk/>
          <pc:sldMk cId="2492080926" sldId="280"/>
        </pc:sldMkLst>
        <pc:spChg chg="mod">
          <ac:chgData name="Chittaranjan Hens" userId="6fc03958433e8a43" providerId="LiveId" clId="{ECCED0F9-22E7-4058-9B53-9960F2718ABB}" dt="2022-12-28T19:58:28.999" v="3451" actId="20577"/>
          <ac:spMkLst>
            <pc:docMk/>
            <pc:sldMk cId="2492080926" sldId="280"/>
            <ac:spMk id="27" creationId="{672DC67C-7211-3BCA-2C29-FFE14165ABFE}"/>
          </ac:spMkLst>
        </pc:spChg>
        <pc:picChg chg="add mod">
          <ac:chgData name="Chittaranjan Hens" userId="6fc03958433e8a43" providerId="LiveId" clId="{ECCED0F9-22E7-4058-9B53-9960F2718ABB}" dt="2022-12-29T15:35:31.406" v="4346" actId="962"/>
          <ac:picMkLst>
            <pc:docMk/>
            <pc:sldMk cId="2492080926" sldId="280"/>
            <ac:picMk id="3" creationId="{0E80C36A-489A-9561-C7AF-A1AF3108A7F8}"/>
          </ac:picMkLst>
        </pc:picChg>
        <pc:picChg chg="mod">
          <ac:chgData name="Chittaranjan Hens" userId="6fc03958433e8a43" providerId="LiveId" clId="{ECCED0F9-22E7-4058-9B53-9960F2718ABB}" dt="2022-12-29T14:55:56.900" v="4275" actId="1076"/>
          <ac:picMkLst>
            <pc:docMk/>
            <pc:sldMk cId="2492080926" sldId="280"/>
            <ac:picMk id="4" creationId="{A77CDD2A-AFD3-0864-6D67-957A858D6745}"/>
          </ac:picMkLst>
        </pc:picChg>
        <pc:picChg chg="add del mod">
          <ac:chgData name="Chittaranjan Hens" userId="6fc03958433e8a43" providerId="LiveId" clId="{ECCED0F9-22E7-4058-9B53-9960F2718ABB}" dt="2022-12-29T15:39:41.009" v="4349"/>
          <ac:picMkLst>
            <pc:docMk/>
            <pc:sldMk cId="2492080926" sldId="280"/>
            <ac:picMk id="6" creationId="{091C61E9-F6BD-F7A0-8AAE-D4618CAEDBDE}"/>
          </ac:picMkLst>
        </pc:picChg>
        <pc:picChg chg="add">
          <ac:chgData name="Chittaranjan Hens" userId="6fc03958433e8a43" providerId="LiveId" clId="{ECCED0F9-22E7-4058-9B53-9960F2718ABB}" dt="2022-12-29T15:39:48.985" v="4350"/>
          <ac:picMkLst>
            <pc:docMk/>
            <pc:sldMk cId="2492080926" sldId="280"/>
            <ac:picMk id="7" creationId="{E9F42188-09D5-BB5A-535A-5E3D6BE2FF80}"/>
          </ac:picMkLst>
        </pc:picChg>
      </pc:sldChg>
      <pc:sldChg chg="addSp delSp modSp add mod modAnim">
        <pc:chgData name="Chittaranjan Hens" userId="6fc03958433e8a43" providerId="LiveId" clId="{ECCED0F9-22E7-4058-9B53-9960F2718ABB}" dt="2022-12-29T14:56:32.242" v="4278" actId="1440"/>
        <pc:sldMkLst>
          <pc:docMk/>
          <pc:sldMk cId="1815916369" sldId="281"/>
        </pc:sldMkLst>
        <pc:spChg chg="add mod">
          <ac:chgData name="Chittaranjan Hens" userId="6fc03958433e8a43" providerId="LiveId" clId="{ECCED0F9-22E7-4058-9B53-9960F2718ABB}" dt="2022-12-29T06:15:56.429" v="3478" actId="164"/>
          <ac:spMkLst>
            <pc:docMk/>
            <pc:sldMk cId="1815916369" sldId="281"/>
            <ac:spMk id="6" creationId="{BBFEC18D-C38B-9AE3-3F71-4FA3214D957F}"/>
          </ac:spMkLst>
        </pc:spChg>
        <pc:spChg chg="mod">
          <ac:chgData name="Chittaranjan Hens" userId="6fc03958433e8a43" providerId="LiveId" clId="{ECCED0F9-22E7-4058-9B53-9960F2718ABB}" dt="2022-12-29T13:28:10.838" v="3577" actId="20577"/>
          <ac:spMkLst>
            <pc:docMk/>
            <pc:sldMk cId="1815916369" sldId="281"/>
            <ac:spMk id="27" creationId="{672DC67C-7211-3BCA-2C29-FFE14165ABFE}"/>
          </ac:spMkLst>
        </pc:spChg>
        <pc:grpChg chg="add mod">
          <ac:chgData name="Chittaranjan Hens" userId="6fc03958433e8a43" providerId="LiveId" clId="{ECCED0F9-22E7-4058-9B53-9960F2718ABB}" dt="2022-12-29T06:16:31.420" v="3483" actId="14100"/>
          <ac:grpSpMkLst>
            <pc:docMk/>
            <pc:sldMk cId="1815916369" sldId="281"/>
            <ac:grpSpMk id="7" creationId="{CEAA0978-1298-7B9F-6FC2-46B0C4206016}"/>
          </ac:grpSpMkLst>
        </pc:grpChg>
        <pc:picChg chg="add mod">
          <ac:chgData name="Chittaranjan Hens" userId="6fc03958433e8a43" providerId="LiveId" clId="{ECCED0F9-22E7-4058-9B53-9960F2718ABB}" dt="2022-12-29T06:15:56.429" v="3478" actId="164"/>
          <ac:picMkLst>
            <pc:docMk/>
            <pc:sldMk cId="1815916369" sldId="281"/>
            <ac:picMk id="3" creationId="{3ED023DB-2809-9182-40D3-37474647DFDC}"/>
          </ac:picMkLst>
        </pc:picChg>
        <pc:picChg chg="mod">
          <ac:chgData name="Chittaranjan Hens" userId="6fc03958433e8a43" providerId="LiveId" clId="{ECCED0F9-22E7-4058-9B53-9960F2718ABB}" dt="2022-12-29T14:56:32.242" v="4278" actId="1440"/>
          <ac:picMkLst>
            <pc:docMk/>
            <pc:sldMk cId="1815916369" sldId="281"/>
            <ac:picMk id="4" creationId="{A77CDD2A-AFD3-0864-6D67-957A858D6745}"/>
          </ac:picMkLst>
        </pc:picChg>
        <pc:picChg chg="del">
          <ac:chgData name="Chittaranjan Hens" userId="6fc03958433e8a43" providerId="LiveId" clId="{ECCED0F9-22E7-4058-9B53-9960F2718ABB}" dt="2022-12-29T13:42:25.996" v="3578" actId="478"/>
          <ac:picMkLst>
            <pc:docMk/>
            <pc:sldMk cId="1815916369" sldId="281"/>
            <ac:picMk id="1026" creationId="{86A745DC-385A-8FE0-9933-7E7F025594A6}"/>
          </ac:picMkLst>
        </pc:picChg>
      </pc:sldChg>
      <pc:sldChg chg="addSp delSp modSp new mod ord modAnim">
        <pc:chgData name="Chittaranjan Hens" userId="6fc03958433e8a43" providerId="LiveId" clId="{ECCED0F9-22E7-4058-9B53-9960F2718ABB}" dt="2022-12-30T09:26:19.470" v="4691" actId="20577"/>
        <pc:sldMkLst>
          <pc:docMk/>
          <pc:sldMk cId="1813903144" sldId="282"/>
        </pc:sldMkLst>
        <pc:spChg chg="del">
          <ac:chgData name="Chittaranjan Hens" userId="6fc03958433e8a43" providerId="LiveId" clId="{ECCED0F9-22E7-4058-9B53-9960F2718ABB}" dt="2022-12-28T19:48:59.572" v="3079" actId="478"/>
          <ac:spMkLst>
            <pc:docMk/>
            <pc:sldMk cId="1813903144" sldId="282"/>
            <ac:spMk id="2" creationId="{576EEBB4-C281-53E7-770D-AC2A15581F20}"/>
          </ac:spMkLst>
        </pc:spChg>
        <pc:spChg chg="del">
          <ac:chgData name="Chittaranjan Hens" userId="6fc03958433e8a43" providerId="LiveId" clId="{ECCED0F9-22E7-4058-9B53-9960F2718ABB}" dt="2022-12-28T19:48:57.865" v="3078" actId="478"/>
          <ac:spMkLst>
            <pc:docMk/>
            <pc:sldMk cId="1813903144" sldId="282"/>
            <ac:spMk id="3" creationId="{8A3EFAE0-3CEA-5C88-B344-D7A28084F4C6}"/>
          </ac:spMkLst>
        </pc:spChg>
        <pc:spChg chg="add mod">
          <ac:chgData name="Chittaranjan Hens" userId="6fc03958433e8a43" providerId="LiveId" clId="{ECCED0F9-22E7-4058-9B53-9960F2718ABB}" dt="2022-12-30T09:26:19.470" v="4691" actId="20577"/>
          <ac:spMkLst>
            <pc:docMk/>
            <pc:sldMk cId="1813903144" sldId="282"/>
            <ac:spMk id="5" creationId="{0369D0A2-62DD-854F-EDC4-CB45762EBF05}"/>
          </ac:spMkLst>
        </pc:spChg>
        <pc:spChg chg="add mod">
          <ac:chgData name="Chittaranjan Hens" userId="6fc03958433e8a43" providerId="LiveId" clId="{ECCED0F9-22E7-4058-9B53-9960F2718ABB}" dt="2022-12-28T19:52:55.079" v="3314" actId="1076"/>
          <ac:spMkLst>
            <pc:docMk/>
            <pc:sldMk cId="1813903144" sldId="282"/>
            <ac:spMk id="6" creationId="{43911D2A-C7C5-A26D-675B-3A26AEB385C8}"/>
          </ac:spMkLst>
        </pc:spChg>
        <pc:spChg chg="add mod">
          <ac:chgData name="Chittaranjan Hens" userId="6fc03958433e8a43" providerId="LiveId" clId="{ECCED0F9-22E7-4058-9B53-9960F2718ABB}" dt="2022-12-28T19:53:50.880" v="3385" actId="2711"/>
          <ac:spMkLst>
            <pc:docMk/>
            <pc:sldMk cId="1813903144" sldId="282"/>
            <ac:spMk id="7" creationId="{EA20FB57-B16D-1B05-6307-918C034D88DD}"/>
          </ac:spMkLst>
        </pc:spChg>
      </pc:sldChg>
      <pc:sldChg chg="addSp delSp modSp add mod ord setBg">
        <pc:chgData name="Chittaranjan Hens" userId="6fc03958433e8a43" providerId="LiveId" clId="{ECCED0F9-22E7-4058-9B53-9960F2718ABB}" dt="2022-12-30T09:22:54.075" v="4606" actId="20577"/>
        <pc:sldMkLst>
          <pc:docMk/>
          <pc:sldMk cId="1061379711" sldId="283"/>
        </pc:sldMkLst>
        <pc:spChg chg="add del mod">
          <ac:chgData name="Chittaranjan Hens" userId="6fc03958433e8a43" providerId="LiveId" clId="{ECCED0F9-22E7-4058-9B53-9960F2718ABB}" dt="2022-12-29T13:27:50.634" v="3570"/>
          <ac:spMkLst>
            <pc:docMk/>
            <pc:sldMk cId="1061379711" sldId="283"/>
            <ac:spMk id="2" creationId="{B9160D6C-07D0-481B-D26E-2020C246E6C1}"/>
          </ac:spMkLst>
        </pc:spChg>
        <pc:spChg chg="mod ord">
          <ac:chgData name="Chittaranjan Hens" userId="6fc03958433e8a43" providerId="LiveId" clId="{ECCED0F9-22E7-4058-9B53-9960F2718ABB}" dt="2022-12-30T09:22:54.075" v="4606" actId="20577"/>
          <ac:spMkLst>
            <pc:docMk/>
            <pc:sldMk cId="1061379711" sldId="283"/>
            <ac:spMk id="9" creationId="{392C5059-EB68-AD60-8B1D-D540BD55A8FF}"/>
          </ac:spMkLst>
        </pc:spChg>
        <pc:spChg chg="add">
          <ac:chgData name="Chittaranjan Hens" userId="6fc03958433e8a43" providerId="LiveId" clId="{ECCED0F9-22E7-4058-9B53-9960F2718ABB}" dt="2022-12-29T14:48:53.599" v="4169" actId="26606"/>
          <ac:spMkLst>
            <pc:docMk/>
            <pc:sldMk cId="1061379711" sldId="283"/>
            <ac:spMk id="14" creationId="{8651CFA9-6065-4243-AC48-858E359780B1}"/>
          </ac:spMkLst>
        </pc:spChg>
        <pc:spChg chg="add">
          <ac:chgData name="Chittaranjan Hens" userId="6fc03958433e8a43" providerId="LiveId" clId="{ECCED0F9-22E7-4058-9B53-9960F2718ABB}" dt="2022-12-29T14:48:53.599" v="4169" actId="26606"/>
          <ac:spMkLst>
            <pc:docMk/>
            <pc:sldMk cId="1061379711" sldId="283"/>
            <ac:spMk id="16" creationId="{37962AE0-6A1C-4B76-9D52-10E5E6D7D3BB}"/>
          </ac:spMkLst>
        </pc:spChg>
        <pc:spChg chg="add">
          <ac:chgData name="Chittaranjan Hens" userId="6fc03958433e8a43" providerId="LiveId" clId="{ECCED0F9-22E7-4058-9B53-9960F2718ABB}" dt="2022-12-29T14:48:53.599" v="4169" actId="26606"/>
          <ac:spMkLst>
            <pc:docMk/>
            <pc:sldMk cId="1061379711" sldId="283"/>
            <ac:spMk id="18" creationId="{16E12301-1C96-4D15-9838-D5B894B22365}"/>
          </ac:spMkLst>
        </pc:spChg>
        <pc:grpChg chg="add">
          <ac:chgData name="Chittaranjan Hens" userId="6fc03958433e8a43" providerId="LiveId" clId="{ECCED0F9-22E7-4058-9B53-9960F2718ABB}" dt="2022-12-29T14:48:53.599" v="4169" actId="26606"/>
          <ac:grpSpMkLst>
            <pc:docMk/>
            <pc:sldMk cId="1061379711" sldId="283"/>
            <ac:grpSpMk id="20" creationId="{D7A5FD75-4B35-4162-9304-569491255811}"/>
          </ac:grpSpMkLst>
        </pc:grpChg>
        <pc:grpChg chg="add">
          <ac:chgData name="Chittaranjan Hens" userId="6fc03958433e8a43" providerId="LiveId" clId="{ECCED0F9-22E7-4058-9B53-9960F2718ABB}" dt="2022-12-29T14:48:53.599" v="4169" actId="26606"/>
          <ac:grpSpMkLst>
            <pc:docMk/>
            <pc:sldMk cId="1061379711" sldId="283"/>
            <ac:grpSpMk id="29" creationId="{34676384-D846-461C-B8F3-BDB849B4A408}"/>
          </ac:grpSpMkLst>
        </pc:grpChg>
        <pc:picChg chg="add mod">
          <ac:chgData name="Chittaranjan Hens" userId="6fc03958433e8a43" providerId="LiveId" clId="{ECCED0F9-22E7-4058-9B53-9960F2718ABB}" dt="2022-12-29T14:48:53.599" v="4169" actId="26606"/>
          <ac:picMkLst>
            <pc:docMk/>
            <pc:sldMk cId="1061379711" sldId="283"/>
            <ac:picMk id="3" creationId="{F55F5F35-842B-D778-E9CF-591E2CA406D3}"/>
          </ac:picMkLst>
        </pc:picChg>
      </pc:sldChg>
      <pc:sldChg chg="add del">
        <pc:chgData name="Chittaranjan Hens" userId="6fc03958433e8a43" providerId="LiveId" clId="{ECCED0F9-22E7-4058-9B53-9960F2718ABB}" dt="2022-12-29T14:13:30.820" v="3841" actId="47"/>
        <pc:sldMkLst>
          <pc:docMk/>
          <pc:sldMk cId="2704967365" sldId="284"/>
        </pc:sldMkLst>
      </pc:sldChg>
      <pc:sldChg chg="modSp add del modAnim">
        <pc:chgData name="Chittaranjan Hens" userId="6fc03958433e8a43" providerId="LiveId" clId="{ECCED0F9-22E7-4058-9B53-9960F2718ABB}" dt="2022-12-29T14:13:23.854" v="3840" actId="2696"/>
        <pc:sldMkLst>
          <pc:docMk/>
          <pc:sldMk cId="232423678" sldId="285"/>
        </pc:sldMkLst>
        <pc:spChg chg="mod">
          <ac:chgData name="Chittaranjan Hens" userId="6fc03958433e8a43" providerId="LiveId" clId="{ECCED0F9-22E7-4058-9B53-9960F2718ABB}" dt="2022-12-29T14:11:42.396" v="3835" actId="20577"/>
          <ac:spMkLst>
            <pc:docMk/>
            <pc:sldMk cId="232423678" sldId="285"/>
            <ac:spMk id="2" creationId="{DC222BA3-A2CE-2597-05A4-700543D69720}"/>
          </ac:spMkLst>
        </pc:spChg>
        <pc:spChg chg="mod">
          <ac:chgData name="Chittaranjan Hens" userId="6fc03958433e8a43" providerId="LiveId" clId="{ECCED0F9-22E7-4058-9B53-9960F2718ABB}" dt="2022-12-29T14:11:50.163" v="3836" actId="20577"/>
          <ac:spMkLst>
            <pc:docMk/>
            <pc:sldMk cId="232423678" sldId="285"/>
            <ac:spMk id="27" creationId="{672DC67C-7211-3BCA-2C29-FFE14165ABFE}"/>
          </ac:spMkLst>
        </pc:spChg>
      </pc:sldChg>
      <pc:sldChg chg="modSp add mod modAnim">
        <pc:chgData name="Chittaranjan Hens" userId="6fc03958433e8a43" providerId="LiveId" clId="{ECCED0F9-22E7-4058-9B53-9960F2718ABB}" dt="2022-12-30T09:37:46.552" v="4921" actId="20577"/>
        <pc:sldMkLst>
          <pc:docMk/>
          <pc:sldMk cId="1687370029" sldId="285"/>
        </pc:sldMkLst>
        <pc:spChg chg="mod">
          <ac:chgData name="Chittaranjan Hens" userId="6fc03958433e8a43" providerId="LiveId" clId="{ECCED0F9-22E7-4058-9B53-9960F2718ABB}" dt="2022-12-30T09:37:46.552" v="4921" actId="20577"/>
          <ac:spMkLst>
            <pc:docMk/>
            <pc:sldMk cId="1687370029" sldId="285"/>
            <ac:spMk id="2" creationId="{DC222BA3-A2CE-2597-05A4-700543D69720}"/>
          </ac:spMkLst>
        </pc:spChg>
        <pc:spChg chg="mod">
          <ac:chgData name="Chittaranjan Hens" userId="6fc03958433e8a43" providerId="LiveId" clId="{ECCED0F9-22E7-4058-9B53-9960F2718ABB}" dt="2022-12-30T09:37:45.225" v="4920" actId="20577"/>
          <ac:spMkLst>
            <pc:docMk/>
            <pc:sldMk cId="1687370029" sldId="285"/>
            <ac:spMk id="27" creationId="{672DC67C-7211-3BCA-2C29-FFE14165ABFE}"/>
          </ac:spMkLst>
        </pc:spChg>
        <pc:picChg chg="mod">
          <ac:chgData name="Chittaranjan Hens" userId="6fc03958433e8a43" providerId="LiveId" clId="{ECCED0F9-22E7-4058-9B53-9960F2718ABB}" dt="2022-12-29T14:56:38.403" v="4279" actId="1440"/>
          <ac:picMkLst>
            <pc:docMk/>
            <pc:sldMk cId="1687370029" sldId="285"/>
            <ac:picMk id="4" creationId="{A77CDD2A-AFD3-0864-6D67-957A858D6745}"/>
          </ac:picMkLst>
        </pc:picChg>
      </pc:sldChg>
      <pc:sldChg chg="modSp add del mod">
        <pc:chgData name="Chittaranjan Hens" userId="6fc03958433e8a43" providerId="LiveId" clId="{ECCED0F9-22E7-4058-9B53-9960F2718ABB}" dt="2022-12-29T14:13:23.854" v="3840" actId="2696"/>
        <pc:sldMkLst>
          <pc:docMk/>
          <pc:sldMk cId="2245596858" sldId="286"/>
        </pc:sldMkLst>
        <pc:spChg chg="mod">
          <ac:chgData name="Chittaranjan Hens" userId="6fc03958433e8a43" providerId="LiveId" clId="{ECCED0F9-22E7-4058-9B53-9960F2718ABB}" dt="2022-12-29T14:12:57.491" v="3838" actId="6549"/>
          <ac:spMkLst>
            <pc:docMk/>
            <pc:sldMk cId="2245596858" sldId="286"/>
            <ac:spMk id="27" creationId="{672DC67C-7211-3BCA-2C29-FFE14165ABFE}"/>
          </ac:spMkLst>
        </pc:spChg>
      </pc:sldChg>
      <pc:sldChg chg="addSp delSp modSp add mod delAnim modAnim">
        <pc:chgData name="Chittaranjan Hens" userId="6fc03958433e8a43" providerId="LiveId" clId="{ECCED0F9-22E7-4058-9B53-9960F2718ABB}" dt="2022-12-30T10:14:21.462" v="5181" actId="21"/>
        <pc:sldMkLst>
          <pc:docMk/>
          <pc:sldMk cId="2461072354" sldId="286"/>
        </pc:sldMkLst>
        <pc:spChg chg="mod">
          <ac:chgData name="Chittaranjan Hens" userId="6fc03958433e8a43" providerId="LiveId" clId="{ECCED0F9-22E7-4058-9B53-9960F2718ABB}" dt="2022-12-29T14:20:18.264" v="3980" actId="6549"/>
          <ac:spMkLst>
            <pc:docMk/>
            <pc:sldMk cId="2461072354" sldId="286"/>
            <ac:spMk id="27" creationId="{672DC67C-7211-3BCA-2C29-FFE14165ABFE}"/>
          </ac:spMkLst>
        </pc:spChg>
        <pc:picChg chg="add del mod">
          <ac:chgData name="Chittaranjan Hens" userId="6fc03958433e8a43" providerId="LiveId" clId="{ECCED0F9-22E7-4058-9B53-9960F2718ABB}" dt="2022-12-30T10:14:21.462" v="5181" actId="21"/>
          <ac:picMkLst>
            <pc:docMk/>
            <pc:sldMk cId="2461072354" sldId="286"/>
            <ac:picMk id="3" creationId="{FC91FABB-7C8E-0838-EBC8-F2E366C6C949}"/>
          </ac:picMkLst>
        </pc:picChg>
        <pc:picChg chg="mod">
          <ac:chgData name="Chittaranjan Hens" userId="6fc03958433e8a43" providerId="LiveId" clId="{ECCED0F9-22E7-4058-9B53-9960F2718ABB}" dt="2022-12-29T14:56:45.685" v="4280" actId="1440"/>
          <ac:picMkLst>
            <pc:docMk/>
            <pc:sldMk cId="2461072354" sldId="286"/>
            <ac:picMk id="4" creationId="{A77CDD2A-AFD3-0864-6D67-957A858D6745}"/>
          </ac:picMkLst>
        </pc:picChg>
        <pc:picChg chg="del">
          <ac:chgData name="Chittaranjan Hens" userId="6fc03958433e8a43" providerId="LiveId" clId="{ECCED0F9-22E7-4058-9B53-9960F2718ABB}" dt="2022-12-29T15:50:39.606" v="4385" actId="478"/>
          <ac:picMkLst>
            <pc:docMk/>
            <pc:sldMk cId="2461072354" sldId="286"/>
            <ac:picMk id="1026" creationId="{86A745DC-385A-8FE0-9933-7E7F025594A6}"/>
          </ac:picMkLst>
        </pc:picChg>
        <pc:picChg chg="add mod">
          <ac:chgData name="Chittaranjan Hens" userId="6fc03958433e8a43" providerId="LiveId" clId="{ECCED0F9-22E7-4058-9B53-9960F2718ABB}" dt="2022-12-30T09:37:52.765" v="4922" actId="1076"/>
          <ac:picMkLst>
            <pc:docMk/>
            <pc:sldMk cId="2461072354" sldId="286"/>
            <ac:picMk id="2050" creationId="{808D9C1D-32B6-D185-C466-C6A63A12B77A}"/>
          </ac:picMkLst>
        </pc:picChg>
      </pc:sldChg>
      <pc:sldChg chg="addSp delSp modSp add mod setBg">
        <pc:chgData name="Chittaranjan Hens" userId="6fc03958433e8a43" providerId="LiveId" clId="{ECCED0F9-22E7-4058-9B53-9960F2718ABB}" dt="2022-12-29T14:50:03.833" v="4226" actId="20577"/>
        <pc:sldMkLst>
          <pc:docMk/>
          <pc:sldMk cId="2818536561" sldId="287"/>
        </pc:sldMkLst>
        <pc:spChg chg="mod ord">
          <ac:chgData name="Chittaranjan Hens" userId="6fc03958433e8a43" providerId="LiveId" clId="{ECCED0F9-22E7-4058-9B53-9960F2718ABB}" dt="2022-12-29T14:50:03.833" v="4226" actId="20577"/>
          <ac:spMkLst>
            <pc:docMk/>
            <pc:sldMk cId="2818536561" sldId="287"/>
            <ac:spMk id="9" creationId="{392C5059-EB68-AD60-8B1D-D540BD55A8FF}"/>
          </ac:spMkLst>
        </pc:spChg>
        <pc:spChg chg="add del">
          <ac:chgData name="Chittaranjan Hens" userId="6fc03958433e8a43" providerId="LiveId" clId="{ECCED0F9-22E7-4058-9B53-9960F2718ABB}" dt="2022-12-29T14:47:54.476" v="4160" actId="26606"/>
          <ac:spMkLst>
            <pc:docMk/>
            <pc:sldMk cId="2818536561" sldId="287"/>
            <ac:spMk id="11" creationId="{8651CFA9-6065-4243-AC48-858E359780B1}"/>
          </ac:spMkLst>
        </pc:spChg>
        <pc:spChg chg="add del">
          <ac:chgData name="Chittaranjan Hens" userId="6fc03958433e8a43" providerId="LiveId" clId="{ECCED0F9-22E7-4058-9B53-9960F2718ABB}" dt="2022-12-29T14:47:54.476" v="4160" actId="26606"/>
          <ac:spMkLst>
            <pc:docMk/>
            <pc:sldMk cId="2818536561" sldId="287"/>
            <ac:spMk id="12" creationId="{37962AE0-6A1C-4B76-9D52-10E5E6D7D3BB}"/>
          </ac:spMkLst>
        </pc:spChg>
        <pc:spChg chg="add del">
          <ac:chgData name="Chittaranjan Hens" userId="6fc03958433e8a43" providerId="LiveId" clId="{ECCED0F9-22E7-4058-9B53-9960F2718ABB}" dt="2022-12-29T14:47:54.476" v="4160" actId="26606"/>
          <ac:spMkLst>
            <pc:docMk/>
            <pc:sldMk cId="2818536561" sldId="287"/>
            <ac:spMk id="13" creationId="{16E12301-1C96-4D15-9838-D5B894B22365}"/>
          </ac:spMkLst>
        </pc:spChg>
        <pc:spChg chg="add del">
          <ac:chgData name="Chittaranjan Hens" userId="6fc03958433e8a43" providerId="LiveId" clId="{ECCED0F9-22E7-4058-9B53-9960F2718ABB}" dt="2022-12-29T14:47:41.208" v="4156" actId="26606"/>
          <ac:spMkLst>
            <pc:docMk/>
            <pc:sldMk cId="2818536561" sldId="287"/>
            <ac:spMk id="14" creationId="{8651CFA9-6065-4243-AC48-858E359780B1}"/>
          </ac:spMkLst>
        </pc:spChg>
        <pc:spChg chg="add">
          <ac:chgData name="Chittaranjan Hens" userId="6fc03958433e8a43" providerId="LiveId" clId="{ECCED0F9-22E7-4058-9B53-9960F2718ABB}" dt="2022-12-29T14:48:25.208" v="4166" actId="26606"/>
          <ac:spMkLst>
            <pc:docMk/>
            <pc:sldMk cId="2818536561" sldId="287"/>
            <ac:spMk id="15" creationId="{8651CFA9-6065-4243-AC48-858E359780B1}"/>
          </ac:spMkLst>
        </pc:spChg>
        <pc:spChg chg="add del">
          <ac:chgData name="Chittaranjan Hens" userId="6fc03958433e8a43" providerId="LiveId" clId="{ECCED0F9-22E7-4058-9B53-9960F2718ABB}" dt="2022-12-29T14:47:41.208" v="4156" actId="26606"/>
          <ac:spMkLst>
            <pc:docMk/>
            <pc:sldMk cId="2818536561" sldId="287"/>
            <ac:spMk id="16" creationId="{37962AE0-6A1C-4B76-9D52-10E5E6D7D3BB}"/>
          </ac:spMkLst>
        </pc:spChg>
        <pc:spChg chg="add">
          <ac:chgData name="Chittaranjan Hens" userId="6fc03958433e8a43" providerId="LiveId" clId="{ECCED0F9-22E7-4058-9B53-9960F2718ABB}" dt="2022-12-29T14:48:25.208" v="4166" actId="26606"/>
          <ac:spMkLst>
            <pc:docMk/>
            <pc:sldMk cId="2818536561" sldId="287"/>
            <ac:spMk id="17" creationId="{37962AE0-6A1C-4B76-9D52-10E5E6D7D3BB}"/>
          </ac:spMkLst>
        </pc:spChg>
        <pc:spChg chg="add">
          <ac:chgData name="Chittaranjan Hens" userId="6fc03958433e8a43" providerId="LiveId" clId="{ECCED0F9-22E7-4058-9B53-9960F2718ABB}" dt="2022-12-29T14:48:25.208" v="4166" actId="26606"/>
          <ac:spMkLst>
            <pc:docMk/>
            <pc:sldMk cId="2818536561" sldId="287"/>
            <ac:spMk id="19" creationId="{16E12301-1C96-4D15-9838-D5B894B22365}"/>
          </ac:spMkLst>
        </pc:spChg>
        <pc:spChg chg="add del">
          <ac:chgData name="Chittaranjan Hens" userId="6fc03958433e8a43" providerId="LiveId" clId="{ECCED0F9-22E7-4058-9B53-9960F2718ABB}" dt="2022-12-29T14:47:44.326" v="4158" actId="26606"/>
          <ac:spMkLst>
            <pc:docMk/>
            <pc:sldMk cId="2818536561" sldId="287"/>
            <ac:spMk id="40" creationId="{8651CFA9-6065-4243-AC48-858E359780B1}"/>
          </ac:spMkLst>
        </pc:spChg>
        <pc:spChg chg="add del">
          <ac:chgData name="Chittaranjan Hens" userId="6fc03958433e8a43" providerId="LiveId" clId="{ECCED0F9-22E7-4058-9B53-9960F2718ABB}" dt="2022-12-29T14:47:44.326" v="4158" actId="26606"/>
          <ac:spMkLst>
            <pc:docMk/>
            <pc:sldMk cId="2818536561" sldId="287"/>
            <ac:spMk id="41" creationId="{37962AE0-6A1C-4B76-9D52-10E5E6D7D3BB}"/>
          </ac:spMkLst>
        </pc:spChg>
        <pc:spChg chg="add del">
          <ac:chgData name="Chittaranjan Hens" userId="6fc03958433e8a43" providerId="LiveId" clId="{ECCED0F9-22E7-4058-9B53-9960F2718ABB}" dt="2022-12-29T14:47:44.326" v="4158" actId="26606"/>
          <ac:spMkLst>
            <pc:docMk/>
            <pc:sldMk cId="2818536561" sldId="287"/>
            <ac:spMk id="42" creationId="{16E12301-1C96-4D15-9838-D5B894B22365}"/>
          </ac:spMkLst>
        </pc:spChg>
        <pc:grpChg chg="add del">
          <ac:chgData name="Chittaranjan Hens" userId="6fc03958433e8a43" providerId="LiveId" clId="{ECCED0F9-22E7-4058-9B53-9960F2718ABB}" dt="2022-12-29T14:47:41.208" v="4156" actId="26606"/>
          <ac:grpSpMkLst>
            <pc:docMk/>
            <pc:sldMk cId="2818536561" sldId="287"/>
            <ac:grpSpMk id="18" creationId="{DC655204-C06A-4A55-9BB4-C79C4AF9D63F}"/>
          </ac:grpSpMkLst>
        </pc:grpChg>
        <pc:grpChg chg="add del">
          <ac:chgData name="Chittaranjan Hens" userId="6fc03958433e8a43" providerId="LiveId" clId="{ECCED0F9-22E7-4058-9B53-9960F2718ABB}" dt="2022-12-29T14:47:54.476" v="4160" actId="26606"/>
          <ac:grpSpMkLst>
            <pc:docMk/>
            <pc:sldMk cId="2818536561" sldId="287"/>
            <ac:grpSpMk id="20" creationId="{D7A5FD75-4B35-4162-9304-569491255811}"/>
          </ac:grpSpMkLst>
        </pc:grpChg>
        <pc:grpChg chg="add del">
          <ac:chgData name="Chittaranjan Hens" userId="6fc03958433e8a43" providerId="LiveId" clId="{ECCED0F9-22E7-4058-9B53-9960F2718ABB}" dt="2022-12-29T14:47:41.208" v="4156" actId="26606"/>
          <ac:grpSpMkLst>
            <pc:docMk/>
            <pc:sldMk cId="2818536561" sldId="287"/>
            <ac:grpSpMk id="28" creationId="{4C476EAB-383B-48F9-B661-B049EB50AE63}"/>
          </ac:grpSpMkLst>
        </pc:grpChg>
        <pc:grpChg chg="add del">
          <ac:chgData name="Chittaranjan Hens" userId="6fc03958433e8a43" providerId="LiveId" clId="{ECCED0F9-22E7-4058-9B53-9960F2718ABB}" dt="2022-12-29T14:47:54.476" v="4160" actId="26606"/>
          <ac:grpSpMkLst>
            <pc:docMk/>
            <pc:sldMk cId="2818536561" sldId="287"/>
            <ac:grpSpMk id="29" creationId="{34676384-D846-461C-B8F3-BDB849B4A408}"/>
          </ac:grpSpMkLst>
        </pc:grpChg>
        <pc:grpChg chg="add">
          <ac:chgData name="Chittaranjan Hens" userId="6fc03958433e8a43" providerId="LiveId" clId="{ECCED0F9-22E7-4058-9B53-9960F2718ABB}" dt="2022-12-29T14:48:25.208" v="4166" actId="26606"/>
          <ac:grpSpMkLst>
            <pc:docMk/>
            <pc:sldMk cId="2818536561" sldId="287"/>
            <ac:grpSpMk id="39" creationId="{D7A5FD75-4B35-4162-9304-569491255811}"/>
          </ac:grpSpMkLst>
        </pc:grpChg>
        <pc:grpChg chg="add del">
          <ac:chgData name="Chittaranjan Hens" userId="6fc03958433e8a43" providerId="LiveId" clId="{ECCED0F9-22E7-4058-9B53-9960F2718ABB}" dt="2022-12-29T14:47:44.326" v="4158" actId="26606"/>
          <ac:grpSpMkLst>
            <pc:docMk/>
            <pc:sldMk cId="2818536561" sldId="287"/>
            <ac:grpSpMk id="43" creationId="{D7A5FD75-4B35-4162-9304-569491255811}"/>
          </ac:grpSpMkLst>
        </pc:grpChg>
        <pc:grpChg chg="add">
          <ac:chgData name="Chittaranjan Hens" userId="6fc03958433e8a43" providerId="LiveId" clId="{ECCED0F9-22E7-4058-9B53-9960F2718ABB}" dt="2022-12-29T14:48:25.208" v="4166" actId="26606"/>
          <ac:grpSpMkLst>
            <pc:docMk/>
            <pc:sldMk cId="2818536561" sldId="287"/>
            <ac:grpSpMk id="44" creationId="{34676384-D846-461C-B8F3-BDB849B4A408}"/>
          </ac:grpSpMkLst>
        </pc:grpChg>
        <pc:grpChg chg="add del">
          <ac:chgData name="Chittaranjan Hens" userId="6fc03958433e8a43" providerId="LiveId" clId="{ECCED0F9-22E7-4058-9B53-9960F2718ABB}" dt="2022-12-29T14:47:44.326" v="4158" actId="26606"/>
          <ac:grpSpMkLst>
            <pc:docMk/>
            <pc:sldMk cId="2818536561" sldId="287"/>
            <ac:grpSpMk id="50" creationId="{34676384-D846-461C-B8F3-BDB849B4A408}"/>
          </ac:grpSpMkLst>
        </pc:grpChg>
        <pc:picChg chg="add mod">
          <ac:chgData name="Chittaranjan Hens" userId="6fc03958433e8a43" providerId="LiveId" clId="{ECCED0F9-22E7-4058-9B53-9960F2718ABB}" dt="2022-12-29T14:48:25.208" v="4166" actId="26606"/>
          <ac:picMkLst>
            <pc:docMk/>
            <pc:sldMk cId="2818536561" sldId="287"/>
            <ac:picMk id="2" creationId="{7A203178-FCD0-FE85-57F7-D010564135A5}"/>
          </ac:picMkLst>
        </pc:picChg>
      </pc:sldChg>
      <pc:sldChg chg="addSp delSp modSp add mod modAnim">
        <pc:chgData name="Chittaranjan Hens" userId="6fc03958433e8a43" providerId="LiveId" clId="{ECCED0F9-22E7-4058-9B53-9960F2718ABB}" dt="2022-12-30T11:51:57.949" v="5365"/>
        <pc:sldMkLst>
          <pc:docMk/>
          <pc:sldMk cId="1030629948" sldId="288"/>
        </pc:sldMkLst>
        <pc:spChg chg="add mod">
          <ac:chgData name="Chittaranjan Hens" userId="6fc03958433e8a43" providerId="LiveId" clId="{ECCED0F9-22E7-4058-9B53-9960F2718ABB}" dt="2022-12-30T11:51:44.131" v="5364" actId="5793"/>
          <ac:spMkLst>
            <pc:docMk/>
            <pc:sldMk cId="1030629948" sldId="288"/>
            <ac:spMk id="2" creationId="{4921CF93-7CCC-0470-9A92-B15C07F23312}"/>
          </ac:spMkLst>
        </pc:spChg>
        <pc:spChg chg="del">
          <ac:chgData name="Chittaranjan Hens" userId="6fc03958433e8a43" providerId="LiveId" clId="{ECCED0F9-22E7-4058-9B53-9960F2718ABB}" dt="2022-12-29T14:59:24.610" v="4291" actId="478"/>
          <ac:spMkLst>
            <pc:docMk/>
            <pc:sldMk cId="1030629948" sldId="288"/>
            <ac:spMk id="9" creationId="{392C5059-EB68-AD60-8B1D-D540BD55A8FF}"/>
          </ac:spMkLst>
        </pc:spChg>
        <pc:spChg chg="add mod">
          <ac:chgData name="Chittaranjan Hens" userId="6fc03958433e8a43" providerId="LiveId" clId="{ECCED0F9-22E7-4058-9B53-9960F2718ABB}" dt="2022-12-29T15:00:31.021" v="4313" actId="164"/>
          <ac:spMkLst>
            <pc:docMk/>
            <pc:sldMk cId="1030629948" sldId="288"/>
            <ac:spMk id="11" creationId="{94CE17A7-FA74-F5CF-0743-DAC8A6FDC3A8}"/>
          </ac:spMkLst>
        </pc:spChg>
        <pc:spChg chg="add mod">
          <ac:chgData name="Chittaranjan Hens" userId="6fc03958433e8a43" providerId="LiveId" clId="{ECCED0F9-22E7-4058-9B53-9960F2718ABB}" dt="2022-12-29T15:01:19.022" v="4325" actId="164"/>
          <ac:spMkLst>
            <pc:docMk/>
            <pc:sldMk cId="1030629948" sldId="288"/>
            <ac:spMk id="15" creationId="{1EBD88BF-D44B-3753-2992-38E1D37DCE7F}"/>
          </ac:spMkLst>
        </pc:spChg>
        <pc:spChg chg="add mod">
          <ac:chgData name="Chittaranjan Hens" userId="6fc03958433e8a43" providerId="LiveId" clId="{ECCED0F9-22E7-4058-9B53-9960F2718ABB}" dt="2022-12-29T15:40:41.820" v="4355" actId="1076"/>
          <ac:spMkLst>
            <pc:docMk/>
            <pc:sldMk cId="1030629948" sldId="288"/>
            <ac:spMk id="28" creationId="{F03CAC75-F0DD-1D7D-937A-60A973CC3929}"/>
          </ac:spMkLst>
        </pc:spChg>
        <pc:spChg chg="add mod">
          <ac:chgData name="Chittaranjan Hens" userId="6fc03958433e8a43" providerId="LiveId" clId="{ECCED0F9-22E7-4058-9B53-9960F2718ABB}" dt="2022-12-29T15:41:02.984" v="4379" actId="20577"/>
          <ac:spMkLst>
            <pc:docMk/>
            <pc:sldMk cId="1030629948" sldId="288"/>
            <ac:spMk id="39" creationId="{1975D6F6-ED2E-7B2A-1539-B713C3246BB7}"/>
          </ac:spMkLst>
        </pc:spChg>
        <pc:grpChg chg="add mod">
          <ac:chgData name="Chittaranjan Hens" userId="6fc03958433e8a43" providerId="LiveId" clId="{ECCED0F9-22E7-4058-9B53-9960F2718ABB}" dt="2022-12-30T11:51:34.775" v="5343" actId="164"/>
          <ac:grpSpMkLst>
            <pc:docMk/>
            <pc:sldMk cId="1030629948" sldId="288"/>
            <ac:grpSpMk id="5" creationId="{826F0D78-938F-5B15-8446-6F05FBFC3740}"/>
          </ac:grpSpMkLst>
        </pc:grpChg>
        <pc:grpChg chg="add mod">
          <ac:chgData name="Chittaranjan Hens" userId="6fc03958433e8a43" providerId="LiveId" clId="{ECCED0F9-22E7-4058-9B53-9960F2718ABB}" dt="2022-12-29T15:00:31.021" v="4313" actId="164"/>
          <ac:grpSpMkLst>
            <pc:docMk/>
            <pc:sldMk cId="1030629948" sldId="288"/>
            <ac:grpSpMk id="12" creationId="{C0AD983F-82EE-D0BC-8721-BC4491576C28}"/>
          </ac:grpSpMkLst>
        </pc:grpChg>
        <pc:grpChg chg="add mod">
          <ac:chgData name="Chittaranjan Hens" userId="6fc03958433e8a43" providerId="LiveId" clId="{ECCED0F9-22E7-4058-9B53-9960F2718ABB}" dt="2022-12-29T15:01:19.022" v="4325" actId="164"/>
          <ac:grpSpMkLst>
            <pc:docMk/>
            <pc:sldMk cId="1030629948" sldId="288"/>
            <ac:grpSpMk id="17" creationId="{3385E52C-A747-2CD7-5935-496E76A461AE}"/>
          </ac:grpSpMkLst>
        </pc:grpChg>
        <pc:picChg chg="add mod">
          <ac:chgData name="Chittaranjan Hens" userId="6fc03958433e8a43" providerId="LiveId" clId="{ECCED0F9-22E7-4058-9B53-9960F2718ABB}" dt="2022-12-29T15:00:31.021" v="4313" actId="164"/>
          <ac:picMkLst>
            <pc:docMk/>
            <pc:sldMk cId="1030629948" sldId="288"/>
            <ac:picMk id="4" creationId="{C708BA14-B972-BC7C-6493-40BFBE4EE38B}"/>
          </ac:picMkLst>
        </pc:picChg>
        <pc:picChg chg="add mod">
          <ac:chgData name="Chittaranjan Hens" userId="6fc03958433e8a43" providerId="LiveId" clId="{ECCED0F9-22E7-4058-9B53-9960F2718ABB}" dt="2022-12-29T15:01:19.022" v="4325" actId="164"/>
          <ac:picMkLst>
            <pc:docMk/>
            <pc:sldMk cId="1030629948" sldId="288"/>
            <ac:picMk id="6" creationId="{F4E5E8D8-5446-9B23-31AD-93FA1AE28584}"/>
          </ac:picMkLst>
        </pc:picChg>
        <pc:picChg chg="add mod">
          <ac:chgData name="Chittaranjan Hens" userId="6fc03958433e8a43" providerId="LiveId" clId="{ECCED0F9-22E7-4058-9B53-9960F2718ABB}" dt="2022-12-30T11:51:34.775" v="5343" actId="164"/>
          <ac:picMkLst>
            <pc:docMk/>
            <pc:sldMk cId="1030629948" sldId="288"/>
            <ac:picMk id="8" creationId="{D2407CE9-4151-569B-5BB1-62FEB0B8A8E5}"/>
          </ac:picMkLst>
        </pc:picChg>
      </pc:sldChg>
      <pc:sldChg chg="delSp add del setBg delDesignElem">
        <pc:chgData name="Chittaranjan Hens" userId="6fc03958433e8a43" providerId="LiveId" clId="{ECCED0F9-22E7-4058-9B53-9960F2718ABB}" dt="2022-12-29T14:53:07.328" v="4263" actId="47"/>
        <pc:sldMkLst>
          <pc:docMk/>
          <pc:sldMk cId="1139521131" sldId="288"/>
        </pc:sldMkLst>
        <pc:spChg chg="del">
          <ac:chgData name="Chittaranjan Hens" userId="6fc03958433e8a43" providerId="LiveId" clId="{ECCED0F9-22E7-4058-9B53-9960F2718ABB}" dt="2022-12-29T14:53:04.496" v="4262"/>
          <ac:spMkLst>
            <pc:docMk/>
            <pc:sldMk cId="1139521131" sldId="288"/>
            <ac:spMk id="14" creationId="{8651CFA9-6065-4243-AC48-858E359780B1}"/>
          </ac:spMkLst>
        </pc:spChg>
        <pc:spChg chg="del">
          <ac:chgData name="Chittaranjan Hens" userId="6fc03958433e8a43" providerId="LiveId" clId="{ECCED0F9-22E7-4058-9B53-9960F2718ABB}" dt="2022-12-29T14:53:04.496" v="4262"/>
          <ac:spMkLst>
            <pc:docMk/>
            <pc:sldMk cId="1139521131" sldId="288"/>
            <ac:spMk id="16" creationId="{37962AE0-6A1C-4B76-9D52-10E5E6D7D3BB}"/>
          </ac:spMkLst>
        </pc:spChg>
        <pc:spChg chg="del">
          <ac:chgData name="Chittaranjan Hens" userId="6fc03958433e8a43" providerId="LiveId" clId="{ECCED0F9-22E7-4058-9B53-9960F2718ABB}" dt="2022-12-29T14:53:04.496" v="4262"/>
          <ac:spMkLst>
            <pc:docMk/>
            <pc:sldMk cId="1139521131" sldId="288"/>
            <ac:spMk id="18" creationId="{16E12301-1C96-4D15-9838-D5B894B22365}"/>
          </ac:spMkLst>
        </pc:spChg>
        <pc:grpChg chg="del">
          <ac:chgData name="Chittaranjan Hens" userId="6fc03958433e8a43" providerId="LiveId" clId="{ECCED0F9-22E7-4058-9B53-9960F2718ABB}" dt="2022-12-29T14:53:04.496" v="4262"/>
          <ac:grpSpMkLst>
            <pc:docMk/>
            <pc:sldMk cId="1139521131" sldId="288"/>
            <ac:grpSpMk id="20" creationId="{D7A5FD75-4B35-4162-9304-569491255811}"/>
          </ac:grpSpMkLst>
        </pc:grpChg>
        <pc:grpChg chg="del">
          <ac:chgData name="Chittaranjan Hens" userId="6fc03958433e8a43" providerId="LiveId" clId="{ECCED0F9-22E7-4058-9B53-9960F2718ABB}" dt="2022-12-29T14:53:04.496" v="4262"/>
          <ac:grpSpMkLst>
            <pc:docMk/>
            <pc:sldMk cId="1139521131" sldId="288"/>
            <ac:grpSpMk id="29" creationId="{34676384-D846-461C-B8F3-BDB849B4A408}"/>
          </ac:grpSpMkLst>
        </pc:grpChg>
      </pc:sldChg>
      <pc:sldChg chg="delSp add del ord setBg delDesignElem">
        <pc:chgData name="Chittaranjan Hens" userId="6fc03958433e8a43" providerId="LiveId" clId="{ECCED0F9-22E7-4058-9B53-9960F2718ABB}" dt="2022-12-29T14:51:38.283" v="4244" actId="47"/>
        <pc:sldMkLst>
          <pc:docMk/>
          <pc:sldMk cId="1185695984" sldId="288"/>
        </pc:sldMkLst>
        <pc:spChg chg="del">
          <ac:chgData name="Chittaranjan Hens" userId="6fc03958433e8a43" providerId="LiveId" clId="{ECCED0F9-22E7-4058-9B53-9960F2718ABB}" dt="2022-12-29T14:51:28.801" v="4241"/>
          <ac:spMkLst>
            <pc:docMk/>
            <pc:sldMk cId="1185695984" sldId="288"/>
            <ac:spMk id="40" creationId="{8651CFA9-6065-4243-AC48-858E359780B1}"/>
          </ac:spMkLst>
        </pc:spChg>
        <pc:spChg chg="del">
          <ac:chgData name="Chittaranjan Hens" userId="6fc03958433e8a43" providerId="LiveId" clId="{ECCED0F9-22E7-4058-9B53-9960F2718ABB}" dt="2022-12-29T14:51:28.801" v="4241"/>
          <ac:spMkLst>
            <pc:docMk/>
            <pc:sldMk cId="1185695984" sldId="288"/>
            <ac:spMk id="41" creationId="{37962AE0-6A1C-4B76-9D52-10E5E6D7D3BB}"/>
          </ac:spMkLst>
        </pc:spChg>
        <pc:spChg chg="del">
          <ac:chgData name="Chittaranjan Hens" userId="6fc03958433e8a43" providerId="LiveId" clId="{ECCED0F9-22E7-4058-9B53-9960F2718ABB}" dt="2022-12-29T14:51:28.801" v="4241"/>
          <ac:spMkLst>
            <pc:docMk/>
            <pc:sldMk cId="1185695984" sldId="288"/>
            <ac:spMk id="42" creationId="{16E12301-1C96-4D15-9838-D5B894B22365}"/>
          </ac:spMkLst>
        </pc:spChg>
        <pc:grpChg chg="del">
          <ac:chgData name="Chittaranjan Hens" userId="6fc03958433e8a43" providerId="LiveId" clId="{ECCED0F9-22E7-4058-9B53-9960F2718ABB}" dt="2022-12-29T14:51:28.801" v="4241"/>
          <ac:grpSpMkLst>
            <pc:docMk/>
            <pc:sldMk cId="1185695984" sldId="288"/>
            <ac:grpSpMk id="43" creationId="{D7A5FD75-4B35-4162-9304-569491255811}"/>
          </ac:grpSpMkLst>
        </pc:grpChg>
        <pc:grpChg chg="del">
          <ac:chgData name="Chittaranjan Hens" userId="6fc03958433e8a43" providerId="LiveId" clId="{ECCED0F9-22E7-4058-9B53-9960F2718ABB}" dt="2022-12-29T14:51:28.801" v="4241"/>
          <ac:grpSpMkLst>
            <pc:docMk/>
            <pc:sldMk cId="1185695984" sldId="288"/>
            <ac:grpSpMk id="50" creationId="{34676384-D846-461C-B8F3-BDB849B4A408}"/>
          </ac:grpSpMkLst>
        </pc:grpChg>
      </pc:sldChg>
      <pc:sldChg chg="addSp delSp add del setBg delDesignElem">
        <pc:chgData name="Chittaranjan Hens" userId="6fc03958433e8a43" providerId="LiveId" clId="{ECCED0F9-22E7-4058-9B53-9960F2718ABB}" dt="2022-12-29T14:54:22.707" v="4272"/>
        <pc:sldMkLst>
          <pc:docMk/>
          <pc:sldMk cId="3757785111" sldId="288"/>
        </pc:sldMkLst>
        <pc:spChg chg="add del">
          <ac:chgData name="Chittaranjan Hens" userId="6fc03958433e8a43" providerId="LiveId" clId="{ECCED0F9-22E7-4058-9B53-9960F2718ABB}" dt="2022-12-29T14:54:22.707" v="4272"/>
          <ac:spMkLst>
            <pc:docMk/>
            <pc:sldMk cId="3757785111" sldId="288"/>
            <ac:spMk id="9" creationId="{F1174801-1395-44C5-9B00-CCAC45C056E7}"/>
          </ac:spMkLst>
        </pc:spChg>
        <pc:spChg chg="add del">
          <ac:chgData name="Chittaranjan Hens" userId="6fc03958433e8a43" providerId="LiveId" clId="{ECCED0F9-22E7-4058-9B53-9960F2718ABB}" dt="2022-12-29T14:54:22.707" v="4272"/>
          <ac:spMkLst>
            <pc:docMk/>
            <pc:sldMk cId="3757785111" sldId="288"/>
            <ac:spMk id="11" creationId="{996DFAFB-BCE1-4BEC-82FB-D574234DEF0A}"/>
          </ac:spMkLst>
        </pc:spChg>
        <pc:spChg chg="add del">
          <ac:chgData name="Chittaranjan Hens" userId="6fc03958433e8a43" providerId="LiveId" clId="{ECCED0F9-22E7-4058-9B53-9960F2718ABB}" dt="2022-12-29T14:54:22.707" v="4272"/>
          <ac:spMkLst>
            <pc:docMk/>
            <pc:sldMk cId="3757785111" sldId="288"/>
            <ac:spMk id="13" creationId="{60E728E6-A07E-4A6C-AB92-D56E1402F61A}"/>
          </ac:spMkLst>
        </pc:spChg>
        <pc:grpChg chg="add del">
          <ac:chgData name="Chittaranjan Hens" userId="6fc03958433e8a43" providerId="LiveId" clId="{ECCED0F9-22E7-4058-9B53-9960F2718ABB}" dt="2022-12-29T14:54:22.707" v="4272"/>
          <ac:grpSpMkLst>
            <pc:docMk/>
            <pc:sldMk cId="3757785111" sldId="288"/>
            <ac:grpSpMk id="15" creationId="{18579DB9-24B0-487B-81E3-8D02AD5F8C81}"/>
          </ac:grpSpMkLst>
        </pc:grpChg>
        <pc:grpChg chg="add del">
          <ac:chgData name="Chittaranjan Hens" userId="6fc03958433e8a43" providerId="LiveId" clId="{ECCED0F9-22E7-4058-9B53-9960F2718ABB}" dt="2022-12-29T14:54:22.707" v="4272"/>
          <ac:grpSpMkLst>
            <pc:docMk/>
            <pc:sldMk cId="3757785111" sldId="288"/>
            <ac:grpSpMk id="24" creationId="{5C0E6139-8A19-4905-87E2-E547D7B7F1AF}"/>
          </ac:grpSpMkLst>
        </pc:grpChg>
        <pc:grpChg chg="add del">
          <ac:chgData name="Chittaranjan Hens" userId="6fc03958433e8a43" providerId="LiveId" clId="{ECCED0F9-22E7-4058-9B53-9960F2718ABB}" dt="2022-12-29T14:54:22.707" v="4272"/>
          <ac:grpSpMkLst>
            <pc:docMk/>
            <pc:sldMk cId="3757785111" sldId="288"/>
            <ac:grpSpMk id="28" creationId="{8F281804-17FE-49B9-9065-1A44CD473CAE}"/>
          </ac:grpSpMkLst>
        </pc:grpChg>
      </pc:sldChg>
      <pc:sldChg chg="addSp delSp modSp add mod setBg delAnim modAnim delDesignElem">
        <pc:chgData name="Chittaranjan Hens" userId="6fc03958433e8a43" providerId="LiveId" clId="{ECCED0F9-22E7-4058-9B53-9960F2718ABB}" dt="2022-12-30T10:15:25.469" v="5228" actId="478"/>
        <pc:sldMkLst>
          <pc:docMk/>
          <pc:sldMk cId="3117361031" sldId="289"/>
        </pc:sldMkLst>
        <pc:spChg chg="mod">
          <ac:chgData name="Chittaranjan Hens" userId="6fc03958433e8a43" providerId="LiveId" clId="{ECCED0F9-22E7-4058-9B53-9960F2718ABB}" dt="2022-12-30T09:16:37.261" v="4443" actId="20577"/>
          <ac:spMkLst>
            <pc:docMk/>
            <pc:sldMk cId="3117361031" sldId="289"/>
            <ac:spMk id="9" creationId="{392C5059-EB68-AD60-8B1D-D540BD55A8FF}"/>
          </ac:spMkLst>
        </pc:spChg>
        <pc:spChg chg="del">
          <ac:chgData name="Chittaranjan Hens" userId="6fc03958433e8a43" providerId="LiveId" clId="{ECCED0F9-22E7-4058-9B53-9960F2718ABB}" dt="2022-12-30T09:13:18.781" v="4387"/>
          <ac:spMkLst>
            <pc:docMk/>
            <pc:sldMk cId="3117361031" sldId="289"/>
            <ac:spMk id="14" creationId="{8651CFA9-6065-4243-AC48-858E359780B1}"/>
          </ac:spMkLst>
        </pc:spChg>
        <pc:spChg chg="del">
          <ac:chgData name="Chittaranjan Hens" userId="6fc03958433e8a43" providerId="LiveId" clId="{ECCED0F9-22E7-4058-9B53-9960F2718ABB}" dt="2022-12-30T09:13:18.781" v="4387"/>
          <ac:spMkLst>
            <pc:docMk/>
            <pc:sldMk cId="3117361031" sldId="289"/>
            <ac:spMk id="16" creationId="{37962AE0-6A1C-4B76-9D52-10E5E6D7D3BB}"/>
          </ac:spMkLst>
        </pc:spChg>
        <pc:spChg chg="del">
          <ac:chgData name="Chittaranjan Hens" userId="6fc03958433e8a43" providerId="LiveId" clId="{ECCED0F9-22E7-4058-9B53-9960F2718ABB}" dt="2022-12-30T09:13:18.781" v="4387"/>
          <ac:spMkLst>
            <pc:docMk/>
            <pc:sldMk cId="3117361031" sldId="289"/>
            <ac:spMk id="18" creationId="{16E12301-1C96-4D15-9838-D5B894B22365}"/>
          </ac:spMkLst>
        </pc:spChg>
        <pc:grpChg chg="del">
          <ac:chgData name="Chittaranjan Hens" userId="6fc03958433e8a43" providerId="LiveId" clId="{ECCED0F9-22E7-4058-9B53-9960F2718ABB}" dt="2022-12-30T09:13:18.781" v="4387"/>
          <ac:grpSpMkLst>
            <pc:docMk/>
            <pc:sldMk cId="3117361031" sldId="289"/>
            <ac:grpSpMk id="20" creationId="{D7A5FD75-4B35-4162-9304-569491255811}"/>
          </ac:grpSpMkLst>
        </pc:grpChg>
        <pc:grpChg chg="del">
          <ac:chgData name="Chittaranjan Hens" userId="6fc03958433e8a43" providerId="LiveId" clId="{ECCED0F9-22E7-4058-9B53-9960F2718ABB}" dt="2022-12-30T09:13:18.781" v="4387"/>
          <ac:grpSpMkLst>
            <pc:docMk/>
            <pc:sldMk cId="3117361031" sldId="289"/>
            <ac:grpSpMk id="29" creationId="{34676384-D846-461C-B8F3-BDB849B4A408}"/>
          </ac:grpSpMkLst>
        </pc:grpChg>
        <pc:picChg chg="add del mod">
          <ac:chgData name="Chittaranjan Hens" userId="6fc03958433e8a43" providerId="LiveId" clId="{ECCED0F9-22E7-4058-9B53-9960F2718ABB}" dt="2022-12-30T10:15:25.469" v="5228" actId="478"/>
          <ac:picMkLst>
            <pc:docMk/>
            <pc:sldMk cId="3117361031" sldId="289"/>
            <ac:picMk id="2" creationId="{D4D93786-E3E0-3BE3-12A8-61A06F0CBA9A}"/>
          </ac:picMkLst>
        </pc:picChg>
        <pc:picChg chg="mod">
          <ac:chgData name="Chittaranjan Hens" userId="6fc03958433e8a43" providerId="LiveId" clId="{ECCED0F9-22E7-4058-9B53-9960F2718ABB}" dt="2022-12-30T09:13:24.108" v="4388" actId="1440"/>
          <ac:picMkLst>
            <pc:docMk/>
            <pc:sldMk cId="3117361031" sldId="289"/>
            <ac:picMk id="3" creationId="{F55F5F35-842B-D778-E9CF-591E2CA406D3}"/>
          </ac:picMkLst>
        </pc:picChg>
      </pc:sldChg>
      <pc:sldChg chg="addSp delSp modSp mod">
        <pc:chgData name="Chittaranjan Hens" userId="6fc03958433e8a43" providerId="LiveId" clId="{ECCED0F9-22E7-4058-9B53-9960F2718ABB}" dt="2022-12-30T10:05:50.943" v="5163" actId="478"/>
        <pc:sldMkLst>
          <pc:docMk/>
          <pc:sldMk cId="3237604321" sldId="290"/>
        </pc:sldMkLst>
        <pc:spChg chg="add del mod">
          <ac:chgData name="Chittaranjan Hens" userId="6fc03958433e8a43" providerId="LiveId" clId="{ECCED0F9-22E7-4058-9B53-9960F2718ABB}" dt="2022-12-30T10:05:50.943" v="5163" actId="478"/>
          <ac:spMkLst>
            <pc:docMk/>
            <pc:sldMk cId="3237604321" sldId="290"/>
            <ac:spMk id="3" creationId="{A0E209B8-54B6-6D17-9B60-A949EB7171BE}"/>
          </ac:spMkLst>
        </pc:spChg>
        <pc:spChg chg="mod">
          <ac:chgData name="Chittaranjan Hens" userId="6fc03958433e8a43" providerId="LiveId" clId="{ECCED0F9-22E7-4058-9B53-9960F2718ABB}" dt="2022-12-30T09:36:39.177" v="4915" actId="1076"/>
          <ac:spMkLst>
            <pc:docMk/>
            <pc:sldMk cId="3237604321" sldId="290"/>
            <ac:spMk id="5" creationId="{0369D0A2-62DD-854F-EDC4-CB45762EBF05}"/>
          </ac:spMkLst>
        </pc:spChg>
        <pc:spChg chg="mod">
          <ac:chgData name="Chittaranjan Hens" userId="6fc03958433e8a43" providerId="LiveId" clId="{ECCED0F9-22E7-4058-9B53-9960F2718ABB}" dt="2022-12-30T09:36:46.996" v="4917" actId="1076"/>
          <ac:spMkLst>
            <pc:docMk/>
            <pc:sldMk cId="3237604321" sldId="290"/>
            <ac:spMk id="6" creationId="{43911D2A-C7C5-A26D-675B-3A26AEB385C8}"/>
          </ac:spMkLst>
        </pc:spChg>
        <pc:spChg chg="del">
          <ac:chgData name="Chittaranjan Hens" userId="6fc03958433e8a43" providerId="LiveId" clId="{ECCED0F9-22E7-4058-9B53-9960F2718ABB}" dt="2022-12-30T09:18:14.560" v="4452" actId="478"/>
          <ac:spMkLst>
            <pc:docMk/>
            <pc:sldMk cId="3237604321" sldId="290"/>
            <ac:spMk id="7" creationId="{EA20FB57-B16D-1B05-6307-918C034D88DD}"/>
          </ac:spMkLst>
        </pc:spChg>
        <pc:picChg chg="add mod ord">
          <ac:chgData name="Chittaranjan Hens" userId="6fc03958433e8a43" providerId="LiveId" clId="{ECCED0F9-22E7-4058-9B53-9960F2718ABB}" dt="2022-12-30T09:36:41.880" v="4916" actId="1076"/>
          <ac:picMkLst>
            <pc:docMk/>
            <pc:sldMk cId="3237604321" sldId="290"/>
            <ac:picMk id="2" creationId="{2D81E8C8-3A5B-B294-B474-CE6F9AA61217}"/>
          </ac:picMkLst>
        </pc:picChg>
      </pc:sldChg>
      <pc:sldChg chg="delSp add del mod delAnim">
        <pc:chgData name="Chittaranjan Hens" userId="6fc03958433e8a43" providerId="LiveId" clId="{ECCED0F9-22E7-4058-9B53-9960F2718ABB}" dt="2022-12-30T09:20:25.868" v="4502" actId="47"/>
        <pc:sldMkLst>
          <pc:docMk/>
          <pc:sldMk cId="225727754" sldId="291"/>
        </pc:sldMkLst>
        <pc:spChg chg="del">
          <ac:chgData name="Chittaranjan Hens" userId="6fc03958433e8a43" providerId="LiveId" clId="{ECCED0F9-22E7-4058-9B53-9960F2718ABB}" dt="2022-12-30T09:18:09.270" v="4450" actId="478"/>
          <ac:spMkLst>
            <pc:docMk/>
            <pc:sldMk cId="225727754" sldId="291"/>
            <ac:spMk id="5" creationId="{0369D0A2-62DD-854F-EDC4-CB45762EBF05}"/>
          </ac:spMkLst>
        </pc:spChg>
        <pc:spChg chg="del">
          <ac:chgData name="Chittaranjan Hens" userId="6fc03958433e8a43" providerId="LiveId" clId="{ECCED0F9-22E7-4058-9B53-9960F2718ABB}" dt="2022-12-30T09:18:11.898" v="4451" actId="478"/>
          <ac:spMkLst>
            <pc:docMk/>
            <pc:sldMk cId="225727754" sldId="291"/>
            <ac:spMk id="7" creationId="{EA20FB57-B16D-1B05-6307-918C034D88DD}"/>
          </ac:spMkLst>
        </pc:spChg>
      </pc:sldChg>
      <pc:sldChg chg="addSp delSp modSp add mod">
        <pc:chgData name="Chittaranjan Hens" userId="6fc03958433e8a43" providerId="LiveId" clId="{ECCED0F9-22E7-4058-9B53-9960F2718ABB}" dt="2022-12-30T12:06:01.604" v="5539" actId="1076"/>
        <pc:sldMkLst>
          <pc:docMk/>
          <pc:sldMk cId="2829016817" sldId="292"/>
        </pc:sldMkLst>
        <pc:spChg chg="add mod">
          <ac:chgData name="Chittaranjan Hens" userId="6fc03958433e8a43" providerId="LiveId" clId="{ECCED0F9-22E7-4058-9B53-9960F2718ABB}" dt="2022-12-30T12:06:01.604" v="5539" actId="1076"/>
          <ac:spMkLst>
            <pc:docMk/>
            <pc:sldMk cId="2829016817" sldId="292"/>
            <ac:spMk id="3" creationId="{4E9D0872-02F1-FA8B-29DB-EE0F9538003C}"/>
          </ac:spMkLst>
        </pc:spChg>
        <pc:graphicFrameChg chg="add del mod modGraphic">
          <ac:chgData name="Chittaranjan Hens" userId="6fc03958433e8a43" providerId="LiveId" clId="{ECCED0F9-22E7-4058-9B53-9960F2718ABB}" dt="2022-12-30T09:30:23.144" v="4844" actId="478"/>
          <ac:graphicFrameMkLst>
            <pc:docMk/>
            <pc:sldMk cId="2829016817" sldId="292"/>
            <ac:graphicFrameMk id="3" creationId="{0D9F086C-58DF-A217-C65C-CA0ABB62BC6A}"/>
          </ac:graphicFrameMkLst>
        </pc:graphicFrameChg>
        <pc:graphicFrameChg chg="mod modGraphic">
          <ac:chgData name="Chittaranjan Hens" userId="6fc03958433e8a43" providerId="LiveId" clId="{ECCED0F9-22E7-4058-9B53-9960F2718ABB}" dt="2022-12-30T11:50:02.594" v="5340" actId="207"/>
          <ac:graphicFrameMkLst>
            <pc:docMk/>
            <pc:sldMk cId="2829016817" sldId="292"/>
            <ac:graphicFrameMk id="21" creationId="{65E5F7B3-536B-0CDD-37A7-3C9F5B898B6E}"/>
          </ac:graphicFrameMkLst>
        </pc:graphicFrameChg>
        <pc:picChg chg="add mod ord">
          <ac:chgData name="Chittaranjan Hens" userId="6fc03958433e8a43" providerId="LiveId" clId="{ECCED0F9-22E7-4058-9B53-9960F2718ABB}" dt="2022-12-30T09:29:29.791" v="4828" actId="1076"/>
          <ac:picMkLst>
            <pc:docMk/>
            <pc:sldMk cId="2829016817" sldId="292"/>
            <ac:picMk id="2" creationId="{7C8EBF9C-7606-EC15-6CA2-00FD94A64536}"/>
          </ac:picMkLst>
        </pc:picChg>
      </pc:sldChg>
      <pc:sldChg chg="addSp delSp modSp add mod">
        <pc:chgData name="Chittaranjan Hens" userId="6fc03958433e8a43" providerId="LiveId" clId="{ECCED0F9-22E7-4058-9B53-9960F2718ABB}" dt="2022-12-30T12:08:55.311" v="5583" actId="1076"/>
        <pc:sldMkLst>
          <pc:docMk/>
          <pc:sldMk cId="3112757337" sldId="293"/>
        </pc:sldMkLst>
        <pc:spChg chg="add mod">
          <ac:chgData name="Chittaranjan Hens" userId="6fc03958433e8a43" providerId="LiveId" clId="{ECCED0F9-22E7-4058-9B53-9960F2718ABB}" dt="2022-12-30T12:08:55.311" v="5583" actId="1076"/>
          <ac:spMkLst>
            <pc:docMk/>
            <pc:sldMk cId="3112757337" sldId="293"/>
            <ac:spMk id="4" creationId="{D7AFD1D4-60C0-599F-2192-46183A2DA937}"/>
          </ac:spMkLst>
        </pc:spChg>
        <pc:spChg chg="del">
          <ac:chgData name="Chittaranjan Hens" userId="6fc03958433e8a43" providerId="LiveId" clId="{ECCED0F9-22E7-4058-9B53-9960F2718ABB}" dt="2022-12-30T09:20:06.989" v="4497" actId="478"/>
          <ac:spMkLst>
            <pc:docMk/>
            <pc:sldMk cId="3112757337" sldId="293"/>
            <ac:spMk id="12" creationId="{6A60CE54-6DFB-E5B0-633E-E698861E3FC1}"/>
          </ac:spMkLst>
        </pc:spChg>
        <pc:graphicFrameChg chg="mod modGraphic">
          <ac:chgData name="Chittaranjan Hens" userId="6fc03958433e8a43" providerId="LiveId" clId="{ECCED0F9-22E7-4058-9B53-9960F2718ABB}" dt="2022-12-30T12:08:50.481" v="5582" actId="207"/>
          <ac:graphicFrameMkLst>
            <pc:docMk/>
            <pc:sldMk cId="3112757337" sldId="293"/>
            <ac:graphicFrameMk id="2" creationId="{5E723043-2DEA-5B9D-FC2F-54601BAD2C75}"/>
          </ac:graphicFrameMkLst>
        </pc:graphicFrameChg>
        <pc:graphicFrameChg chg="mod modGraphic">
          <ac:chgData name="Chittaranjan Hens" userId="6fc03958433e8a43" providerId="LiveId" clId="{ECCED0F9-22E7-4058-9B53-9960F2718ABB}" dt="2022-12-30T12:08:29.412" v="5579" actId="404"/>
          <ac:graphicFrameMkLst>
            <pc:docMk/>
            <pc:sldMk cId="3112757337" sldId="293"/>
            <ac:graphicFrameMk id="13" creationId="{A5644B32-33D1-EAD4-7A45-0BC751036A4F}"/>
          </ac:graphicFrameMkLst>
        </pc:graphicFrameChg>
        <pc:graphicFrameChg chg="del">
          <ac:chgData name="Chittaranjan Hens" userId="6fc03958433e8a43" providerId="LiveId" clId="{ECCED0F9-22E7-4058-9B53-9960F2718ABB}" dt="2022-12-30T09:20:04.965" v="4496" actId="478"/>
          <ac:graphicFrameMkLst>
            <pc:docMk/>
            <pc:sldMk cId="3112757337" sldId="293"/>
            <ac:graphicFrameMk id="27" creationId="{DDD9C767-6A40-89E7-4D8E-CE3DD1E40556}"/>
          </ac:graphicFrameMkLst>
        </pc:graphicFrameChg>
        <pc:picChg chg="add mod ord">
          <ac:chgData name="Chittaranjan Hens" userId="6fc03958433e8a43" providerId="LiveId" clId="{ECCED0F9-22E7-4058-9B53-9960F2718ABB}" dt="2022-12-30T09:20:39.379" v="4506" actId="167"/>
          <ac:picMkLst>
            <pc:docMk/>
            <pc:sldMk cId="3112757337" sldId="293"/>
            <ac:picMk id="3" creationId="{6D31E653-239C-47D3-16BE-F1D09E180ACD}"/>
          </ac:picMkLst>
        </pc:picChg>
      </pc:sldChg>
      <pc:sldChg chg="add del">
        <pc:chgData name="Chittaranjan Hens" userId="6fc03958433e8a43" providerId="LiveId" clId="{ECCED0F9-22E7-4058-9B53-9960F2718ABB}" dt="2022-12-30T10:05:35.933" v="5160" actId="47"/>
        <pc:sldMkLst>
          <pc:docMk/>
          <pc:sldMk cId="2684024883" sldId="294"/>
        </pc:sldMkLst>
      </pc:sldChg>
      <pc:sldChg chg="addSp delSp modSp add mod delAnim">
        <pc:chgData name="Chittaranjan Hens" userId="6fc03958433e8a43" providerId="LiveId" clId="{ECCED0F9-22E7-4058-9B53-9960F2718ABB}" dt="2022-12-30T12:05:19.915" v="5519" actId="20577"/>
        <pc:sldMkLst>
          <pc:docMk/>
          <pc:sldMk cId="882232992" sldId="295"/>
        </pc:sldMkLst>
        <pc:spChg chg="del mod">
          <ac:chgData name="Chittaranjan Hens" userId="6fc03958433e8a43" providerId="LiveId" clId="{ECCED0F9-22E7-4058-9B53-9960F2718ABB}" dt="2022-12-30T09:44:52.167" v="5141"/>
          <ac:spMkLst>
            <pc:docMk/>
            <pc:sldMk cId="882232992" sldId="295"/>
            <ac:spMk id="3" creationId="{A0E209B8-54B6-6D17-9B60-A949EB7171BE}"/>
          </ac:spMkLst>
        </pc:spChg>
        <pc:spChg chg="del">
          <ac:chgData name="Chittaranjan Hens" userId="6fc03958433e8a43" providerId="LiveId" clId="{ECCED0F9-22E7-4058-9B53-9960F2718ABB}" dt="2022-12-30T09:41:37.911" v="4976" actId="478"/>
          <ac:spMkLst>
            <pc:docMk/>
            <pc:sldMk cId="882232992" sldId="295"/>
            <ac:spMk id="5" creationId="{0369D0A2-62DD-854F-EDC4-CB45762EBF05}"/>
          </ac:spMkLst>
        </pc:spChg>
        <pc:spChg chg="mod">
          <ac:chgData name="Chittaranjan Hens" userId="6fc03958433e8a43" providerId="LiveId" clId="{ECCED0F9-22E7-4058-9B53-9960F2718ABB}" dt="2022-12-30T12:05:03.632" v="5513" actId="1076"/>
          <ac:spMkLst>
            <pc:docMk/>
            <pc:sldMk cId="882232992" sldId="295"/>
            <ac:spMk id="6" creationId="{43911D2A-C7C5-A26D-675B-3A26AEB385C8}"/>
          </ac:spMkLst>
        </pc:spChg>
        <pc:spChg chg="add mod">
          <ac:chgData name="Chittaranjan Hens" userId="6fc03958433e8a43" providerId="LiveId" clId="{ECCED0F9-22E7-4058-9B53-9960F2718ABB}" dt="2022-12-30T12:05:19.915" v="5519" actId="20577"/>
          <ac:spMkLst>
            <pc:docMk/>
            <pc:sldMk cId="882232992" sldId="295"/>
            <ac:spMk id="7" creationId="{40925E72-4D2B-1D7B-B7A0-AC30D848E531}"/>
          </ac:spMkLst>
        </pc:spChg>
        <pc:picChg chg="mod">
          <ac:chgData name="Chittaranjan Hens" userId="6fc03958433e8a43" providerId="LiveId" clId="{ECCED0F9-22E7-4058-9B53-9960F2718ABB}" dt="2022-12-30T12:02:12.698" v="5429" actId="1076"/>
          <ac:picMkLst>
            <pc:docMk/>
            <pc:sldMk cId="882232992" sldId="295"/>
            <ac:picMk id="2" creationId="{2D81E8C8-3A5B-B294-B474-CE6F9AA61217}"/>
          </ac:picMkLst>
        </pc:picChg>
      </pc:sldChg>
      <pc:sldChg chg="modSp add">
        <pc:chgData name="Chittaranjan Hens" userId="6fc03958433e8a43" providerId="LiveId" clId="{ECCED0F9-22E7-4058-9B53-9960F2718ABB}" dt="2022-12-30T10:16:18.827" v="5301" actId="20577"/>
        <pc:sldMkLst>
          <pc:docMk/>
          <pc:sldMk cId="2160825317" sldId="296"/>
        </pc:sldMkLst>
        <pc:spChg chg="mod">
          <ac:chgData name="Chittaranjan Hens" userId="6fc03958433e8a43" providerId="LiveId" clId="{ECCED0F9-22E7-4058-9B53-9960F2718ABB}" dt="2022-12-30T10:15:11.575" v="5225" actId="20577"/>
          <ac:spMkLst>
            <pc:docMk/>
            <pc:sldMk cId="2160825317" sldId="296"/>
            <ac:spMk id="2" creationId="{DC222BA3-A2CE-2597-05A4-700543D69720}"/>
          </ac:spMkLst>
        </pc:spChg>
        <pc:spChg chg="mod">
          <ac:chgData name="Chittaranjan Hens" userId="6fc03958433e8a43" providerId="LiveId" clId="{ECCED0F9-22E7-4058-9B53-9960F2718ABB}" dt="2022-12-30T10:16:18.827" v="5301" actId="20577"/>
          <ac:spMkLst>
            <pc:docMk/>
            <pc:sldMk cId="2160825317" sldId="296"/>
            <ac:spMk id="27" creationId="{672DC67C-7211-3BCA-2C29-FFE14165ABFE}"/>
          </ac:spMkLst>
        </pc:spChg>
      </pc:sldChg>
      <pc:sldChg chg="add">
        <pc:chgData name="Chittaranjan Hens" userId="6fc03958433e8a43" providerId="LiveId" clId="{ECCED0F9-22E7-4058-9B53-9960F2718ABB}" dt="2022-12-30T10:15:21.127" v="5226" actId="2890"/>
        <pc:sldMkLst>
          <pc:docMk/>
          <pc:sldMk cId="378473538" sldId="297"/>
        </pc:sldMkLst>
      </pc:sldChg>
      <pc:sldChg chg="addSp delSp modSp add mod">
        <pc:chgData name="Chittaranjan Hens" userId="6fc03958433e8a43" providerId="LiveId" clId="{ECCED0F9-22E7-4058-9B53-9960F2718ABB}" dt="2022-12-30T12:11:25.436" v="5618" actId="1076"/>
        <pc:sldMkLst>
          <pc:docMk/>
          <pc:sldMk cId="2090170126" sldId="298"/>
        </pc:sldMkLst>
        <pc:spChg chg="mod">
          <ac:chgData name="Chittaranjan Hens" userId="6fc03958433e8a43" providerId="LiveId" clId="{ECCED0F9-22E7-4058-9B53-9960F2718ABB}" dt="2022-12-30T12:09:11.299" v="5593" actId="20577"/>
          <ac:spMkLst>
            <pc:docMk/>
            <pc:sldMk cId="2090170126" sldId="298"/>
            <ac:spMk id="4" creationId="{D7AFD1D4-60C0-599F-2192-46183A2DA937}"/>
          </ac:spMkLst>
        </pc:spChg>
        <pc:graphicFrameChg chg="del">
          <ac:chgData name="Chittaranjan Hens" userId="6fc03958433e8a43" providerId="LiveId" clId="{ECCED0F9-22E7-4058-9B53-9960F2718ABB}" dt="2022-12-30T12:09:05.704" v="5586" actId="478"/>
          <ac:graphicFrameMkLst>
            <pc:docMk/>
            <pc:sldMk cId="2090170126" sldId="298"/>
            <ac:graphicFrameMk id="2" creationId="{5E723043-2DEA-5B9D-FC2F-54601BAD2C75}"/>
          </ac:graphicFrameMkLst>
        </pc:graphicFrameChg>
        <pc:graphicFrameChg chg="del">
          <ac:chgData name="Chittaranjan Hens" userId="6fc03958433e8a43" providerId="LiveId" clId="{ECCED0F9-22E7-4058-9B53-9960F2718ABB}" dt="2022-12-30T12:09:03.912" v="5585" actId="478"/>
          <ac:graphicFrameMkLst>
            <pc:docMk/>
            <pc:sldMk cId="2090170126" sldId="298"/>
            <ac:graphicFrameMk id="13" creationId="{A5644B32-33D1-EAD4-7A45-0BC751036A4F}"/>
          </ac:graphicFrameMkLst>
        </pc:graphicFrameChg>
        <pc:picChg chg="mod">
          <ac:chgData name="Chittaranjan Hens" userId="6fc03958433e8a43" providerId="LiveId" clId="{ECCED0F9-22E7-4058-9B53-9960F2718ABB}" dt="2022-12-30T12:11:07.775" v="5612" actId="1076"/>
          <ac:picMkLst>
            <pc:docMk/>
            <pc:sldMk cId="2090170126" sldId="298"/>
            <ac:picMk id="3" creationId="{6D31E653-239C-47D3-16BE-F1D09E180ACD}"/>
          </ac:picMkLst>
        </pc:picChg>
        <pc:picChg chg="add mod">
          <ac:chgData name="Chittaranjan Hens" userId="6fc03958433e8a43" providerId="LiveId" clId="{ECCED0F9-22E7-4058-9B53-9960F2718ABB}" dt="2022-12-30T12:10:51.901" v="5603" actId="1076"/>
          <ac:picMkLst>
            <pc:docMk/>
            <pc:sldMk cId="2090170126" sldId="298"/>
            <ac:picMk id="6" creationId="{F086308C-320B-2CAF-AF75-229236DBC1A5}"/>
          </ac:picMkLst>
        </pc:picChg>
        <pc:picChg chg="add mod">
          <ac:chgData name="Chittaranjan Hens" userId="6fc03958433e8a43" providerId="LiveId" clId="{ECCED0F9-22E7-4058-9B53-9960F2718ABB}" dt="2022-12-30T12:10:51.006" v="5602" actId="1076"/>
          <ac:picMkLst>
            <pc:docMk/>
            <pc:sldMk cId="2090170126" sldId="298"/>
            <ac:picMk id="8" creationId="{CDF17FA8-7F7B-945A-454D-BC5600DB23F7}"/>
          </ac:picMkLst>
        </pc:picChg>
        <pc:picChg chg="add mod">
          <ac:chgData name="Chittaranjan Hens" userId="6fc03958433e8a43" providerId="LiveId" clId="{ECCED0F9-22E7-4058-9B53-9960F2718ABB}" dt="2022-12-30T12:11:25.436" v="5618" actId="1076"/>
          <ac:picMkLst>
            <pc:docMk/>
            <pc:sldMk cId="2090170126" sldId="298"/>
            <ac:picMk id="9" creationId="{D3E04E0F-216F-2E22-AA4A-F6522C3D197C}"/>
          </ac:picMkLst>
        </pc:picChg>
        <pc:picChg chg="add mod">
          <ac:chgData name="Chittaranjan Hens" userId="6fc03958433e8a43" providerId="LiveId" clId="{ECCED0F9-22E7-4058-9B53-9960F2718ABB}" dt="2022-12-30T12:11:03.690" v="5610" actId="1076"/>
          <ac:picMkLst>
            <pc:docMk/>
            <pc:sldMk cId="2090170126" sldId="298"/>
            <ac:picMk id="10" creationId="{02071274-4E1B-EF5D-DFE7-F7D2AD503450}"/>
          </ac:picMkLst>
        </pc:picChg>
        <pc:picChg chg="add mod">
          <ac:chgData name="Chittaranjan Hens" userId="6fc03958433e8a43" providerId="LiveId" clId="{ECCED0F9-22E7-4058-9B53-9960F2718ABB}" dt="2022-12-30T12:11:00.180" v="5608" actId="1076"/>
          <ac:picMkLst>
            <pc:docMk/>
            <pc:sldMk cId="2090170126" sldId="298"/>
            <ac:picMk id="11" creationId="{85E3CB47-227C-8E0F-2835-FF0C356CCACC}"/>
          </ac:picMkLst>
        </pc:picChg>
        <pc:picChg chg="add mod">
          <ac:chgData name="Chittaranjan Hens" userId="6fc03958433e8a43" providerId="LiveId" clId="{ECCED0F9-22E7-4058-9B53-9960F2718ABB}" dt="2022-12-30T12:11:00.180" v="5608" actId="1076"/>
          <ac:picMkLst>
            <pc:docMk/>
            <pc:sldMk cId="2090170126" sldId="298"/>
            <ac:picMk id="12" creationId="{B9C168A1-8998-E7E1-8770-B4B16CF158EB}"/>
          </ac:picMkLst>
        </pc:picChg>
        <pc:picChg chg="add del mod">
          <ac:chgData name="Chittaranjan Hens" userId="6fc03958433e8a43" providerId="LiveId" clId="{ECCED0F9-22E7-4058-9B53-9960F2718ABB}" dt="2022-12-30T12:11:13.169" v="5614"/>
          <ac:picMkLst>
            <pc:docMk/>
            <pc:sldMk cId="2090170126" sldId="298"/>
            <ac:picMk id="14" creationId="{CDFFDDE9-E5B6-20F4-A07F-86B534365808}"/>
          </ac:picMkLst>
        </pc:picChg>
        <pc:picChg chg="add del mod">
          <ac:chgData name="Chittaranjan Hens" userId="6fc03958433e8a43" providerId="LiveId" clId="{ECCED0F9-22E7-4058-9B53-9960F2718ABB}" dt="2022-12-30T12:11:13.169" v="5614"/>
          <ac:picMkLst>
            <pc:docMk/>
            <pc:sldMk cId="2090170126" sldId="298"/>
            <ac:picMk id="15" creationId="{0FA71F70-EE08-D221-52B1-28D5BB09D2F7}"/>
          </ac:picMkLst>
        </pc:picChg>
        <pc:picChg chg="add del mod">
          <ac:chgData name="Chittaranjan Hens" userId="6fc03958433e8a43" providerId="LiveId" clId="{ECCED0F9-22E7-4058-9B53-9960F2718ABB}" dt="2022-12-30T12:11:13.169" v="5614"/>
          <ac:picMkLst>
            <pc:docMk/>
            <pc:sldMk cId="2090170126" sldId="298"/>
            <ac:picMk id="16" creationId="{262B6B7C-52CE-C2EB-BA36-0427A6B98222}"/>
          </ac:picMkLst>
        </pc:picChg>
        <pc:picChg chg="add mod">
          <ac:chgData name="Chittaranjan Hens" userId="6fc03958433e8a43" providerId="LiveId" clId="{ECCED0F9-22E7-4058-9B53-9960F2718ABB}" dt="2022-12-30T12:11:24.152" v="5617" actId="1076"/>
          <ac:picMkLst>
            <pc:docMk/>
            <pc:sldMk cId="2090170126" sldId="298"/>
            <ac:picMk id="17" creationId="{71E11D56-69B7-D9BE-3350-B4290AC875A8}"/>
          </ac:picMkLst>
        </pc:picChg>
        <pc:picChg chg="add mod">
          <ac:chgData name="Chittaranjan Hens" userId="6fc03958433e8a43" providerId="LiveId" clId="{ECCED0F9-22E7-4058-9B53-9960F2718ABB}" dt="2022-12-30T12:11:22.509" v="5616" actId="1076"/>
          <ac:picMkLst>
            <pc:docMk/>
            <pc:sldMk cId="2090170126" sldId="298"/>
            <ac:picMk id="18" creationId="{727B5FC9-B022-B748-557F-9105B85AB888}"/>
          </ac:picMkLst>
        </pc:picChg>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2T11:11:39.613"/>
    </inkml:context>
    <inkml:brush xml:id="br0">
      <inkml:brushProperty name="width" value="0.05" units="cm"/>
      <inkml:brushProperty name="height" value="0.05" units="cm"/>
    </inkml:brush>
  </inkml:definitions>
  <inkml:trace contextRef="#ctx0" brushRef="#br0">1 1 24575,'0'0'-8191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2T11:11:40.582"/>
    </inkml:context>
    <inkml:brush xml:id="br0">
      <inkml:brushProperty name="width" value="0.05" units="cm"/>
      <inkml:brushProperty name="height" value="0.05" units="cm"/>
    </inkml:brush>
  </inkml:definitions>
  <inkml:trace contextRef="#ctx0" brushRef="#br0">1 1 24575,'0'0'-8191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C41EBEF-7A3A-4681-AD38-332845EEE9FA}" type="datetimeFigureOut">
              <a:rPr lang="en-IN" smtClean="0"/>
              <a:t>04-08-2025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E8DE010-F316-42EA-A645-5A90D3F35936}" type="slidenum">
              <a:rPr lang="en-IN" smtClean="0"/>
              <a:t>‹#›</a:t>
            </a:fld>
            <a:endParaRPr lang="en-IN"/>
          </a:p>
        </p:txBody>
      </p:sp>
    </p:spTree>
    <p:extLst>
      <p:ext uri="{BB962C8B-B14F-4D97-AF65-F5344CB8AC3E}">
        <p14:creationId xmlns:p14="http://schemas.microsoft.com/office/powerpoint/2010/main" val="16660732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EF58D-B62B-40BB-83AA-9D07CFC4ED2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6AC06D3-F571-4213-A2A4-6A1915120CE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5A10580-AD31-4B8F-8448-55A666AC1725}"/>
              </a:ext>
            </a:extLst>
          </p:cNvPr>
          <p:cNvSpPr>
            <a:spLocks noGrp="1"/>
          </p:cNvSpPr>
          <p:nvPr>
            <p:ph type="dt" sz="half" idx="10"/>
          </p:nvPr>
        </p:nvSpPr>
        <p:spPr/>
        <p:txBody>
          <a:bodyPr/>
          <a:lstStyle/>
          <a:p>
            <a:fld id="{0DAF61AA-5A98-4049-A93E-477E5505141A}" type="datetimeFigureOut">
              <a:rPr lang="en-US" smtClean="0"/>
              <a:t>8/4/2025</a:t>
            </a:fld>
            <a:endParaRPr lang="en-US" dirty="0"/>
          </a:p>
        </p:txBody>
      </p:sp>
      <p:sp>
        <p:nvSpPr>
          <p:cNvPr id="5" name="Footer Placeholder 4">
            <a:extLst>
              <a:ext uri="{FF2B5EF4-FFF2-40B4-BE49-F238E27FC236}">
                <a16:creationId xmlns:a16="http://schemas.microsoft.com/office/drawing/2014/main" id="{15EC99C8-515A-4FEA-9CD2-6D0BF46CF6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972AF1B-1868-4C05-B6C3-9EBF29A50ADD}"/>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7563290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170B0-C1C5-4976-80E8-6B4F90EB362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97593EE-493E-4BCE-8992-24CA63E1E09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80919F-FDDD-42FB-8422-A0665D558D00}"/>
              </a:ext>
            </a:extLst>
          </p:cNvPr>
          <p:cNvSpPr>
            <a:spLocks noGrp="1"/>
          </p:cNvSpPr>
          <p:nvPr>
            <p:ph type="dt" sz="half" idx="10"/>
          </p:nvPr>
        </p:nvSpPr>
        <p:spPr/>
        <p:txBody>
          <a:bodyPr/>
          <a:lstStyle/>
          <a:p>
            <a:fld id="{0DAF61AA-5A98-4049-A93E-477E5505141A}" type="datetimeFigureOut">
              <a:rPr lang="en-US" smtClean="0"/>
              <a:t>8/4/2025</a:t>
            </a:fld>
            <a:endParaRPr lang="en-US"/>
          </a:p>
        </p:txBody>
      </p:sp>
      <p:sp>
        <p:nvSpPr>
          <p:cNvPr id="5" name="Footer Placeholder 4">
            <a:extLst>
              <a:ext uri="{FF2B5EF4-FFF2-40B4-BE49-F238E27FC236}">
                <a16:creationId xmlns:a16="http://schemas.microsoft.com/office/drawing/2014/main" id="{A216D38A-35F8-4667-A1F4-49644471E9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59CC230-78B7-487B-9C95-CB00868F6F1F}"/>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6106041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14CB826-D9AA-4689-B8C0-38D999F0D06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61F1CDD-16FB-45E0-9887-24374C56764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6846397-BBD2-4426-B1F5-FD6EA3CDC866}"/>
              </a:ext>
            </a:extLst>
          </p:cNvPr>
          <p:cNvSpPr>
            <a:spLocks noGrp="1"/>
          </p:cNvSpPr>
          <p:nvPr>
            <p:ph type="dt" sz="half" idx="10"/>
          </p:nvPr>
        </p:nvSpPr>
        <p:spPr/>
        <p:txBody>
          <a:bodyPr/>
          <a:lstStyle/>
          <a:p>
            <a:fld id="{0DAF61AA-5A98-4049-A93E-477E5505141A}" type="datetimeFigureOut">
              <a:rPr lang="en-US" smtClean="0"/>
              <a:t>8/4/2025</a:t>
            </a:fld>
            <a:endParaRPr lang="en-US"/>
          </a:p>
        </p:txBody>
      </p:sp>
      <p:sp>
        <p:nvSpPr>
          <p:cNvPr id="5" name="Footer Placeholder 4">
            <a:extLst>
              <a:ext uri="{FF2B5EF4-FFF2-40B4-BE49-F238E27FC236}">
                <a16:creationId xmlns:a16="http://schemas.microsoft.com/office/drawing/2014/main" id="{FDAB91E4-73D0-4ACD-8F54-00EE6FB1D61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B28C61-59FE-44D6-A7D6-AAD292232778}"/>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6646938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6D384-B2C5-42A4-9774-A931C39BA53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F8D736C-5FCC-43BC-B824-A90F2CC5D19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A4A3A50-B922-45BE-945D-7ED3EBD83F7C}"/>
              </a:ext>
            </a:extLst>
          </p:cNvPr>
          <p:cNvSpPr>
            <a:spLocks noGrp="1"/>
          </p:cNvSpPr>
          <p:nvPr>
            <p:ph type="dt" sz="half" idx="10"/>
          </p:nvPr>
        </p:nvSpPr>
        <p:spPr/>
        <p:txBody>
          <a:bodyPr/>
          <a:lstStyle/>
          <a:p>
            <a:fld id="{0DAF61AA-5A98-4049-A93E-477E5505141A}" type="datetimeFigureOut">
              <a:rPr lang="en-US" smtClean="0"/>
              <a:t>8/4/2025</a:t>
            </a:fld>
            <a:endParaRPr lang="en-US"/>
          </a:p>
        </p:txBody>
      </p:sp>
      <p:sp>
        <p:nvSpPr>
          <p:cNvPr id="5" name="Footer Placeholder 4">
            <a:extLst>
              <a:ext uri="{FF2B5EF4-FFF2-40B4-BE49-F238E27FC236}">
                <a16:creationId xmlns:a16="http://schemas.microsoft.com/office/drawing/2014/main" id="{64241F78-20DE-4D53-BB25-79E5C4E1AB6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E643084-C669-4FDF-87D4-F22D36BB827D}"/>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1215118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C6C559-800C-489A-9174-7901F92B0D4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142B5C3-320B-4CFD-B6A7-A28C7E435B4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2FCA372-3F42-4113-A73B-5FDCF93CB5BC}"/>
              </a:ext>
            </a:extLst>
          </p:cNvPr>
          <p:cNvSpPr>
            <a:spLocks noGrp="1"/>
          </p:cNvSpPr>
          <p:nvPr>
            <p:ph type="dt" sz="half" idx="10"/>
          </p:nvPr>
        </p:nvSpPr>
        <p:spPr/>
        <p:txBody>
          <a:bodyPr/>
          <a:lstStyle/>
          <a:p>
            <a:fld id="{0DAF61AA-5A98-4049-A93E-477E5505141A}" type="datetimeFigureOut">
              <a:rPr lang="en-US" smtClean="0"/>
              <a:t>8/4/2025</a:t>
            </a:fld>
            <a:endParaRPr lang="en-US"/>
          </a:p>
        </p:txBody>
      </p:sp>
      <p:sp>
        <p:nvSpPr>
          <p:cNvPr id="5" name="Footer Placeholder 4">
            <a:extLst>
              <a:ext uri="{FF2B5EF4-FFF2-40B4-BE49-F238E27FC236}">
                <a16:creationId xmlns:a16="http://schemas.microsoft.com/office/drawing/2014/main" id="{F0DA1197-0C78-4878-B086-5D206EA491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1B83D8-FD42-44FF-AA20-944A519CC0B2}"/>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6252536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685AA-B5C7-4E3D-85FA-94F3C73E59B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03AFEEA-6F3F-4630-A950-61C05D2FAFB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AC36817-B869-4D19-9EE8-A3166B0E159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C074146-2374-4321-AEBB-3E9B09D7796D}"/>
              </a:ext>
            </a:extLst>
          </p:cNvPr>
          <p:cNvSpPr>
            <a:spLocks noGrp="1"/>
          </p:cNvSpPr>
          <p:nvPr>
            <p:ph type="dt" sz="half" idx="10"/>
          </p:nvPr>
        </p:nvSpPr>
        <p:spPr/>
        <p:txBody>
          <a:bodyPr/>
          <a:lstStyle/>
          <a:p>
            <a:fld id="{0DAF61AA-5A98-4049-A93E-477E5505141A}" type="datetimeFigureOut">
              <a:rPr lang="en-US" smtClean="0"/>
              <a:t>8/4/2025</a:t>
            </a:fld>
            <a:endParaRPr lang="en-US"/>
          </a:p>
        </p:txBody>
      </p:sp>
      <p:sp>
        <p:nvSpPr>
          <p:cNvPr id="6" name="Footer Placeholder 5">
            <a:extLst>
              <a:ext uri="{FF2B5EF4-FFF2-40B4-BE49-F238E27FC236}">
                <a16:creationId xmlns:a16="http://schemas.microsoft.com/office/drawing/2014/main" id="{2C42337B-B902-4DC2-BB94-02B8A754926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44AD585-B83C-4ECF-AF42-8DDF6996B79D}"/>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1006487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3A9ADB-3495-481F-BB4E-9C7128B17B1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ED6FF4C-26CB-4281-A2F7-6CBE4518679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F2E72A9-F222-45B4-9355-C04C0586413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A699F6E-77AD-4EBC-BAF9-5A43CDEC41E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0F77677-7169-4591-B047-0678815F48E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482A6EB-0285-4FA4-A00C-A7F716084FD3}"/>
              </a:ext>
            </a:extLst>
          </p:cNvPr>
          <p:cNvSpPr>
            <a:spLocks noGrp="1"/>
          </p:cNvSpPr>
          <p:nvPr>
            <p:ph type="dt" sz="half" idx="10"/>
          </p:nvPr>
        </p:nvSpPr>
        <p:spPr/>
        <p:txBody>
          <a:bodyPr/>
          <a:lstStyle/>
          <a:p>
            <a:fld id="{0DAF61AA-5A98-4049-A93E-477E5505141A}" type="datetimeFigureOut">
              <a:rPr lang="en-US" smtClean="0"/>
              <a:t>8/4/2025</a:t>
            </a:fld>
            <a:endParaRPr lang="en-US"/>
          </a:p>
        </p:txBody>
      </p:sp>
      <p:sp>
        <p:nvSpPr>
          <p:cNvPr id="8" name="Footer Placeholder 7">
            <a:extLst>
              <a:ext uri="{FF2B5EF4-FFF2-40B4-BE49-F238E27FC236}">
                <a16:creationId xmlns:a16="http://schemas.microsoft.com/office/drawing/2014/main" id="{86D39526-82B8-402C-8A2B-82EF8F3F3A7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55EC9E6-6FF1-4541-9CB1-A2FF9D852169}"/>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3587136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170F54-6CED-4251-A0A6-32CCD1213F8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572C8E6-49D6-46A5-8DC3-B0D8E683C9CB}"/>
              </a:ext>
            </a:extLst>
          </p:cNvPr>
          <p:cNvSpPr>
            <a:spLocks noGrp="1"/>
          </p:cNvSpPr>
          <p:nvPr>
            <p:ph type="dt" sz="half" idx="10"/>
          </p:nvPr>
        </p:nvSpPr>
        <p:spPr/>
        <p:txBody>
          <a:bodyPr/>
          <a:lstStyle/>
          <a:p>
            <a:fld id="{0DAF61AA-5A98-4049-A93E-477E5505141A}" type="datetimeFigureOut">
              <a:rPr lang="en-US" smtClean="0"/>
              <a:t>8/4/2025</a:t>
            </a:fld>
            <a:endParaRPr lang="en-US"/>
          </a:p>
        </p:txBody>
      </p:sp>
      <p:sp>
        <p:nvSpPr>
          <p:cNvPr id="4" name="Footer Placeholder 3">
            <a:extLst>
              <a:ext uri="{FF2B5EF4-FFF2-40B4-BE49-F238E27FC236}">
                <a16:creationId xmlns:a16="http://schemas.microsoft.com/office/drawing/2014/main" id="{AB883CBA-77CD-4490-A5F3-BAA8FC254A3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EA5FF79-61B6-4693-8547-95B1F2F7A194}"/>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8217000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FBDCB94-13E9-41CB-88F0-D30A1791DCBA}"/>
              </a:ext>
            </a:extLst>
          </p:cNvPr>
          <p:cNvSpPr>
            <a:spLocks noGrp="1"/>
          </p:cNvSpPr>
          <p:nvPr>
            <p:ph type="dt" sz="half" idx="10"/>
          </p:nvPr>
        </p:nvSpPr>
        <p:spPr/>
        <p:txBody>
          <a:bodyPr/>
          <a:lstStyle/>
          <a:p>
            <a:fld id="{0DAF61AA-5A98-4049-A93E-477E5505141A}" type="datetimeFigureOut">
              <a:rPr lang="en-US" smtClean="0"/>
              <a:t>8/4/2025</a:t>
            </a:fld>
            <a:endParaRPr lang="en-US"/>
          </a:p>
        </p:txBody>
      </p:sp>
      <p:sp>
        <p:nvSpPr>
          <p:cNvPr id="3" name="Footer Placeholder 2">
            <a:extLst>
              <a:ext uri="{FF2B5EF4-FFF2-40B4-BE49-F238E27FC236}">
                <a16:creationId xmlns:a16="http://schemas.microsoft.com/office/drawing/2014/main" id="{244795A4-736C-426D-8559-5AD5892756A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B2A2ACD-17F3-4C16-8E77-86EC92CCD552}"/>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5607691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FCB2E-B68A-48F9-8B20-CDED818FB6E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D081C83-64B5-4BFD-A163-75C2EA7F897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25D44AD-E361-48A3-936D-DDA0D514451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9EED06C-E016-489C-8863-EA1BE998BC48}"/>
              </a:ext>
            </a:extLst>
          </p:cNvPr>
          <p:cNvSpPr>
            <a:spLocks noGrp="1"/>
          </p:cNvSpPr>
          <p:nvPr>
            <p:ph type="dt" sz="half" idx="10"/>
          </p:nvPr>
        </p:nvSpPr>
        <p:spPr/>
        <p:txBody>
          <a:bodyPr/>
          <a:lstStyle/>
          <a:p>
            <a:fld id="{0DAF61AA-5A98-4049-A93E-477E5505141A}" type="datetimeFigureOut">
              <a:rPr lang="en-US" smtClean="0"/>
              <a:t>8/4/2025</a:t>
            </a:fld>
            <a:endParaRPr lang="en-US"/>
          </a:p>
        </p:txBody>
      </p:sp>
      <p:sp>
        <p:nvSpPr>
          <p:cNvPr id="6" name="Footer Placeholder 5">
            <a:extLst>
              <a:ext uri="{FF2B5EF4-FFF2-40B4-BE49-F238E27FC236}">
                <a16:creationId xmlns:a16="http://schemas.microsoft.com/office/drawing/2014/main" id="{359161F0-D253-49A7-9A08-7A0A228146C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742C61A-B326-40A7-A286-90D0544BBC34}"/>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2604113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F2DF6F-D00F-4CE4-8701-B0062734611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A0FF7AB-F851-4425-8407-996C920E684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A2ED6CF5-154F-4615-8CDC-E2BFA61FABE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1A5C400-0D13-495F-8C4E-EC3CDF5F22AF}"/>
              </a:ext>
            </a:extLst>
          </p:cNvPr>
          <p:cNvSpPr>
            <a:spLocks noGrp="1"/>
          </p:cNvSpPr>
          <p:nvPr>
            <p:ph type="dt" sz="half" idx="10"/>
          </p:nvPr>
        </p:nvSpPr>
        <p:spPr/>
        <p:txBody>
          <a:bodyPr/>
          <a:lstStyle/>
          <a:p>
            <a:fld id="{0DAF61AA-5A98-4049-A93E-477E5505141A}" type="datetimeFigureOut">
              <a:rPr lang="en-US" smtClean="0"/>
              <a:t>8/4/2025</a:t>
            </a:fld>
            <a:endParaRPr lang="en-US"/>
          </a:p>
        </p:txBody>
      </p:sp>
      <p:sp>
        <p:nvSpPr>
          <p:cNvPr id="6" name="Footer Placeholder 5">
            <a:extLst>
              <a:ext uri="{FF2B5EF4-FFF2-40B4-BE49-F238E27FC236}">
                <a16:creationId xmlns:a16="http://schemas.microsoft.com/office/drawing/2014/main" id="{4CB290D7-98AC-45E5-A7D6-73520AFC736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294276C-2BD2-4C4F-AC04-DD3D73768A5D}"/>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2355678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47A131F-D5DE-41A5-B4CF-4F345319B40B}"/>
              </a:ext>
            </a:extLst>
          </p:cNvPr>
          <p:cNvSpPr/>
          <p:nvPr/>
        </p:nvSpPr>
        <p:spPr>
          <a:xfrm>
            <a:off x="0" y="0"/>
            <a:ext cx="12188952" cy="6858000"/>
          </a:xfrm>
          <a:prstGeom prst="rect">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8" name="Freeform: Shape 7">
            <a:extLst>
              <a:ext uri="{FF2B5EF4-FFF2-40B4-BE49-F238E27FC236}">
                <a16:creationId xmlns:a16="http://schemas.microsoft.com/office/drawing/2014/main" id="{3AF4666D-BD98-40A5-A75F-478B982010B2}"/>
              </a:ext>
            </a:extLst>
          </p:cNvPr>
          <p:cNvSpPr/>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a:p>
        </p:txBody>
      </p:sp>
      <p:sp>
        <p:nvSpPr>
          <p:cNvPr id="9" name="Freeform: Shape 8">
            <a:extLst>
              <a:ext uri="{FF2B5EF4-FFF2-40B4-BE49-F238E27FC236}">
                <a16:creationId xmlns:a16="http://schemas.microsoft.com/office/drawing/2014/main" id="{68680585-71F9-4721-A998-4974171D2EB4}"/>
              </a:ext>
            </a:extLst>
          </p:cNvPr>
          <p:cNvSpPr/>
          <p:nvPr/>
        </p:nvSpPr>
        <p:spPr>
          <a:xfrm>
            <a:off x="10439256" y="6172200"/>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a:p>
        </p:txBody>
      </p:sp>
      <p:sp>
        <p:nvSpPr>
          <p:cNvPr id="10" name="Freeform: Shape 9">
            <a:extLst>
              <a:ext uri="{FF2B5EF4-FFF2-40B4-BE49-F238E27FC236}">
                <a16:creationId xmlns:a16="http://schemas.microsoft.com/office/drawing/2014/main" id="{12BC95C2-2EEC-4F59-ABA8-660B0D059CCF}"/>
              </a:ext>
            </a:extLst>
          </p:cNvPr>
          <p:cNvSpPr/>
          <p:nvPr/>
        </p:nvSpPr>
        <p:spPr>
          <a:xfrm>
            <a:off x="7977352"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1" name="Graphic 141">
            <a:extLst>
              <a:ext uri="{FF2B5EF4-FFF2-40B4-BE49-F238E27FC236}">
                <a16:creationId xmlns:a16="http://schemas.microsoft.com/office/drawing/2014/main" id="{03E9870D-4BBA-43AF-8D44-BBADF020CFF6}"/>
              </a:ext>
            </a:extLst>
          </p:cNvPr>
          <p:cNvGrpSpPr/>
          <p:nvPr/>
        </p:nvGrpSpPr>
        <p:grpSpPr>
          <a:xfrm>
            <a:off x="10849" y="15178"/>
            <a:ext cx="2198951" cy="3331254"/>
            <a:chOff x="4473129" y="923925"/>
            <a:chExt cx="3308947" cy="5012817"/>
          </a:xfrm>
          <a:noFill/>
        </p:grpSpPr>
        <p:sp>
          <p:nvSpPr>
            <p:cNvPr id="12" name="Freeform: Shape 11">
              <a:extLst>
                <a:ext uri="{FF2B5EF4-FFF2-40B4-BE49-F238E27FC236}">
                  <a16:creationId xmlns:a16="http://schemas.microsoft.com/office/drawing/2014/main" id="{34BC5055-C77D-43CD-BB1D-A77B6779CDAD}"/>
                </a:ext>
              </a:extLst>
            </p:cNvPr>
            <p:cNvSpPr/>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75000"/>
                </a:schemeClr>
              </a:solidFill>
              <a:prstDash val="lgDash"/>
              <a:round/>
            </a:ln>
          </p:spPr>
          <p:txBody>
            <a:bodyPr rtlCol="0" anchor="ctr"/>
            <a:lstStyle/>
            <a:p>
              <a:endParaRPr lang="en-US"/>
            </a:p>
          </p:txBody>
        </p:sp>
        <p:sp>
          <p:nvSpPr>
            <p:cNvPr id="13" name="Freeform: Shape 12">
              <a:extLst>
                <a:ext uri="{FF2B5EF4-FFF2-40B4-BE49-F238E27FC236}">
                  <a16:creationId xmlns:a16="http://schemas.microsoft.com/office/drawing/2014/main" id="{DB12D0B8-9385-489A-85AE-3D14AD0BA2FC}"/>
                </a:ext>
              </a:extLst>
            </p:cNvPr>
            <p:cNvSpPr/>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75000"/>
                </a:schemeClr>
              </a:solidFill>
              <a:prstDash val="lgDash"/>
              <a:round/>
            </a:ln>
          </p:spPr>
          <p:txBody>
            <a:bodyPr rtlCol="0" anchor="ctr"/>
            <a:lstStyle/>
            <a:p>
              <a:endParaRPr lang="en-US"/>
            </a:p>
          </p:txBody>
        </p:sp>
        <p:sp>
          <p:nvSpPr>
            <p:cNvPr id="14" name="Freeform: Shape 13">
              <a:extLst>
                <a:ext uri="{FF2B5EF4-FFF2-40B4-BE49-F238E27FC236}">
                  <a16:creationId xmlns:a16="http://schemas.microsoft.com/office/drawing/2014/main" id="{D158A14A-147E-4130-A5E2-38FD84B181AF}"/>
                </a:ext>
              </a:extLst>
            </p:cNvPr>
            <p:cNvSpPr/>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75000"/>
                </a:schemeClr>
              </a:solidFill>
              <a:prstDash val="lgDash"/>
              <a:round/>
            </a:ln>
          </p:spPr>
          <p:txBody>
            <a:bodyPr rtlCol="0" anchor="ctr"/>
            <a:lstStyle/>
            <a:p>
              <a:endParaRPr lang="en-US"/>
            </a:p>
          </p:txBody>
        </p:sp>
        <p:sp>
          <p:nvSpPr>
            <p:cNvPr id="15" name="Freeform: Shape 14">
              <a:extLst>
                <a:ext uri="{FF2B5EF4-FFF2-40B4-BE49-F238E27FC236}">
                  <a16:creationId xmlns:a16="http://schemas.microsoft.com/office/drawing/2014/main" id="{75B8B1EB-5E2B-472C-AE60-2EC5961F16F9}"/>
                </a:ext>
              </a:extLst>
            </p:cNvPr>
            <p:cNvSpPr/>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75000"/>
                </a:schemeClr>
              </a:solidFill>
              <a:prstDash val="lgDash"/>
              <a:round/>
            </a:ln>
          </p:spPr>
          <p:txBody>
            <a:bodyPr rtlCol="0" anchor="ctr"/>
            <a:lstStyle/>
            <a:p>
              <a:endParaRPr lang="en-US"/>
            </a:p>
          </p:txBody>
        </p:sp>
        <p:sp>
          <p:nvSpPr>
            <p:cNvPr id="16" name="Freeform: Shape 15">
              <a:extLst>
                <a:ext uri="{FF2B5EF4-FFF2-40B4-BE49-F238E27FC236}">
                  <a16:creationId xmlns:a16="http://schemas.microsoft.com/office/drawing/2014/main" id="{B4F5BD77-58D7-4B61-A666-1B4139A63A28}"/>
                </a:ext>
              </a:extLst>
            </p:cNvPr>
            <p:cNvSpPr/>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75000"/>
                </a:schemeClr>
              </a:solidFill>
              <a:prstDash val="lgDash"/>
              <a:round/>
            </a:ln>
          </p:spPr>
          <p:txBody>
            <a:bodyPr rtlCol="0" anchor="ctr"/>
            <a:lstStyle/>
            <a:p>
              <a:endParaRPr lang="en-US"/>
            </a:p>
          </p:txBody>
        </p:sp>
        <p:sp>
          <p:nvSpPr>
            <p:cNvPr id="17" name="Freeform: Shape 16">
              <a:extLst>
                <a:ext uri="{FF2B5EF4-FFF2-40B4-BE49-F238E27FC236}">
                  <a16:creationId xmlns:a16="http://schemas.microsoft.com/office/drawing/2014/main" id="{F5CBEC6B-EDB6-40B8-8771-E5AF41B8D698}"/>
                </a:ext>
              </a:extLst>
            </p:cNvPr>
            <p:cNvSpPr/>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75000"/>
                </a:schemeClr>
              </a:solidFill>
              <a:prstDash val="lgDash"/>
              <a:round/>
            </a:ln>
          </p:spPr>
          <p:txBody>
            <a:bodyPr rtlCol="0" anchor="ctr"/>
            <a:lstStyle/>
            <a:p>
              <a:endParaRPr lang="en-US"/>
            </a:p>
          </p:txBody>
        </p:sp>
        <p:sp>
          <p:nvSpPr>
            <p:cNvPr id="18" name="Freeform: Shape 17">
              <a:extLst>
                <a:ext uri="{FF2B5EF4-FFF2-40B4-BE49-F238E27FC236}">
                  <a16:creationId xmlns:a16="http://schemas.microsoft.com/office/drawing/2014/main" id="{91BD0EE8-AA47-4044-9251-9F5A4B820120}"/>
                </a:ext>
              </a:extLst>
            </p:cNvPr>
            <p:cNvSpPr/>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75000"/>
                </a:schemeClr>
              </a:solidFill>
              <a:prstDash val="lgDash"/>
              <a:round/>
            </a:ln>
          </p:spPr>
          <p:txBody>
            <a:bodyPr rtlCol="0" anchor="ctr"/>
            <a:lstStyle/>
            <a:p>
              <a:endParaRPr lang="en-US" dirty="0"/>
            </a:p>
          </p:txBody>
        </p:sp>
      </p:grpSp>
      <p:grpSp>
        <p:nvGrpSpPr>
          <p:cNvPr id="19" name="Graphic 157">
            <a:extLst>
              <a:ext uri="{FF2B5EF4-FFF2-40B4-BE49-F238E27FC236}">
                <a16:creationId xmlns:a16="http://schemas.microsoft.com/office/drawing/2014/main" id="{C3279E8D-2BAA-4CB1-834B-09FADD54DE56}"/>
              </a:ext>
            </a:extLst>
          </p:cNvPr>
          <p:cNvGrpSpPr/>
          <p:nvPr/>
        </p:nvGrpSpPr>
        <p:grpSpPr>
          <a:xfrm>
            <a:off x="8610600" y="3276600"/>
            <a:ext cx="3529260" cy="3581399"/>
            <a:chOff x="4114800" y="1423987"/>
            <a:chExt cx="3961542" cy="4007547"/>
          </a:xfrm>
          <a:noFill/>
        </p:grpSpPr>
        <p:sp>
          <p:nvSpPr>
            <p:cNvPr id="20" name="Freeform: Shape 19">
              <a:extLst>
                <a:ext uri="{FF2B5EF4-FFF2-40B4-BE49-F238E27FC236}">
                  <a16:creationId xmlns:a16="http://schemas.microsoft.com/office/drawing/2014/main" id="{3456F18E-4F61-486D-9CD6-65B30372C534}"/>
                </a:ext>
              </a:extLst>
            </p:cNvPr>
            <p:cNvSpPr/>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75000"/>
                </a:schemeClr>
              </a:solidFill>
              <a:prstDash val="lgDash"/>
              <a:round/>
            </a:ln>
          </p:spPr>
          <p:txBody>
            <a:bodyPr rtlCol="0" anchor="ctr"/>
            <a:lstStyle/>
            <a:p>
              <a:endParaRPr lang="en-US"/>
            </a:p>
          </p:txBody>
        </p:sp>
        <p:sp>
          <p:nvSpPr>
            <p:cNvPr id="21" name="Freeform: Shape 20">
              <a:extLst>
                <a:ext uri="{FF2B5EF4-FFF2-40B4-BE49-F238E27FC236}">
                  <a16:creationId xmlns:a16="http://schemas.microsoft.com/office/drawing/2014/main" id="{318DDF45-08F0-46B6-A0B7-133735C94F47}"/>
                </a:ext>
              </a:extLst>
            </p:cNvPr>
            <p:cNvSpPr/>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75000"/>
                </a:schemeClr>
              </a:solidFill>
              <a:prstDash val="lgDash"/>
              <a:round/>
            </a:ln>
          </p:spPr>
          <p:txBody>
            <a:bodyPr rtlCol="0" anchor="ctr"/>
            <a:lstStyle/>
            <a:p>
              <a:endParaRPr lang="en-US"/>
            </a:p>
          </p:txBody>
        </p:sp>
        <p:sp>
          <p:nvSpPr>
            <p:cNvPr id="22" name="Freeform: Shape 21">
              <a:extLst>
                <a:ext uri="{FF2B5EF4-FFF2-40B4-BE49-F238E27FC236}">
                  <a16:creationId xmlns:a16="http://schemas.microsoft.com/office/drawing/2014/main" id="{B9D0CC0F-710D-43F4-BC86-763767420133}"/>
                </a:ext>
              </a:extLst>
            </p:cNvPr>
            <p:cNvSpPr/>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75000"/>
                </a:schemeClr>
              </a:solidFill>
              <a:prstDash val="lgDash"/>
              <a:round/>
            </a:ln>
          </p:spPr>
          <p:txBody>
            <a:bodyPr rtlCol="0" anchor="ctr"/>
            <a:lstStyle/>
            <a:p>
              <a:endParaRPr lang="en-US"/>
            </a:p>
          </p:txBody>
        </p:sp>
        <p:sp>
          <p:nvSpPr>
            <p:cNvPr id="23" name="Freeform: Shape 22">
              <a:extLst>
                <a:ext uri="{FF2B5EF4-FFF2-40B4-BE49-F238E27FC236}">
                  <a16:creationId xmlns:a16="http://schemas.microsoft.com/office/drawing/2014/main" id="{6FB36AB6-CB81-495A-8A33-C0BCE67D6F23}"/>
                </a:ext>
              </a:extLst>
            </p:cNvPr>
            <p:cNvSpPr/>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75000"/>
                </a:schemeClr>
              </a:solidFill>
              <a:prstDash val="lgDash"/>
              <a:round/>
            </a:ln>
          </p:spPr>
          <p:txBody>
            <a:bodyPr rtlCol="0" anchor="ctr"/>
            <a:lstStyle/>
            <a:p>
              <a:endParaRPr lang="en-US"/>
            </a:p>
          </p:txBody>
        </p:sp>
        <p:sp>
          <p:nvSpPr>
            <p:cNvPr id="24" name="Freeform: Shape 23">
              <a:extLst>
                <a:ext uri="{FF2B5EF4-FFF2-40B4-BE49-F238E27FC236}">
                  <a16:creationId xmlns:a16="http://schemas.microsoft.com/office/drawing/2014/main" id="{1993F7E6-ABF6-482D-BEA5-B4E607DDB433}"/>
                </a:ext>
              </a:extLst>
            </p:cNvPr>
            <p:cNvSpPr/>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75000"/>
                </a:schemeClr>
              </a:solidFill>
              <a:prstDash val="lgDash"/>
              <a:round/>
            </a:ln>
          </p:spPr>
          <p:txBody>
            <a:bodyPr rtlCol="0" anchor="ctr"/>
            <a:lstStyle/>
            <a:p>
              <a:endParaRPr lang="en-US"/>
            </a:p>
          </p:txBody>
        </p:sp>
        <p:sp>
          <p:nvSpPr>
            <p:cNvPr id="25" name="Freeform: Shape 24">
              <a:extLst>
                <a:ext uri="{FF2B5EF4-FFF2-40B4-BE49-F238E27FC236}">
                  <a16:creationId xmlns:a16="http://schemas.microsoft.com/office/drawing/2014/main" id="{DCA0B097-C21A-40B4-95E4-2FFA9697F824}"/>
                </a:ext>
              </a:extLst>
            </p:cNvPr>
            <p:cNvSpPr/>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75000"/>
                </a:schemeClr>
              </a:solidFill>
              <a:prstDash val="lgDash"/>
              <a:round/>
            </a:ln>
          </p:spPr>
          <p:txBody>
            <a:bodyPr rtlCol="0" anchor="ctr"/>
            <a:lstStyle/>
            <a:p>
              <a:endParaRPr lang="en-US"/>
            </a:p>
          </p:txBody>
        </p:sp>
        <p:sp>
          <p:nvSpPr>
            <p:cNvPr id="26" name="Freeform: Shape 25">
              <a:extLst>
                <a:ext uri="{FF2B5EF4-FFF2-40B4-BE49-F238E27FC236}">
                  <a16:creationId xmlns:a16="http://schemas.microsoft.com/office/drawing/2014/main" id="{AB2AF0F5-7EAA-4BAB-8DE2-D84E124170FA}"/>
                </a:ext>
              </a:extLst>
            </p:cNvPr>
            <p:cNvSpPr/>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75000"/>
                </a:schemeClr>
              </a:solidFill>
              <a:prstDash val="lgDash"/>
              <a:round/>
            </a:ln>
          </p:spPr>
          <p:txBody>
            <a:bodyPr rtlCol="0" anchor="ctr"/>
            <a:lstStyle/>
            <a:p>
              <a:endParaRPr lang="en-US"/>
            </a:p>
          </p:txBody>
        </p:sp>
      </p:grpSp>
      <p:sp>
        <p:nvSpPr>
          <p:cNvPr id="2" name="Title Placeholder 1">
            <a:extLst>
              <a:ext uri="{FF2B5EF4-FFF2-40B4-BE49-F238E27FC236}">
                <a16:creationId xmlns:a16="http://schemas.microsoft.com/office/drawing/2014/main" id="{B760C036-BBCE-4F9E-AD56-DD36D4407B25}"/>
              </a:ext>
            </a:extLst>
          </p:cNvPr>
          <p:cNvSpPr>
            <a:spLocks noGrp="1"/>
          </p:cNvSpPr>
          <p:nvPr>
            <p:ph type="title"/>
          </p:nvPr>
        </p:nvSpPr>
        <p:spPr>
          <a:xfrm>
            <a:off x="838200" y="365125"/>
            <a:ext cx="10515600" cy="1325563"/>
          </a:xfrm>
          <a:prstGeom prst="rect">
            <a:avLst/>
          </a:prstGeom>
        </p:spPr>
        <p:txBody>
          <a:bodyPr lIns="109728" tIns="109728" rIns="109728" bIns="91440" anchor="ctr"/>
          <a:lstStyle/>
          <a:p>
            <a:r>
              <a:rPr lang="en-US"/>
              <a:t>Click to edit Master title style</a:t>
            </a:r>
            <a:endParaRPr lang="en-US" dirty="0"/>
          </a:p>
        </p:txBody>
      </p:sp>
      <p:sp>
        <p:nvSpPr>
          <p:cNvPr id="3" name="Text Placeholder 2">
            <a:extLst>
              <a:ext uri="{FF2B5EF4-FFF2-40B4-BE49-F238E27FC236}">
                <a16:creationId xmlns:a16="http://schemas.microsoft.com/office/drawing/2014/main" id="{E3A5D7EC-1E6A-473F-B5A4-18CDFB6CF95A}"/>
              </a:ext>
            </a:extLst>
          </p:cNvPr>
          <p:cNvSpPr>
            <a:spLocks noGrp="1"/>
          </p:cNvSpPr>
          <p:nvPr>
            <p:ph type="body" idx="1"/>
          </p:nvPr>
        </p:nvSpPr>
        <p:spPr>
          <a:xfrm>
            <a:off x="838200" y="1825625"/>
            <a:ext cx="10515600" cy="4351338"/>
          </a:xfrm>
          <a:prstGeom prst="rect">
            <a:avLst/>
          </a:prstGeom>
        </p:spPr>
        <p:txBody>
          <a:bodyPr lIns="109728" tIns="109728" rIns="109728" bIns="9144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9F9981C7-34D5-49A4-949D-715FD4BD8FE0}"/>
              </a:ext>
            </a:extLst>
          </p:cNvPr>
          <p:cNvSpPr>
            <a:spLocks noGrp="1"/>
          </p:cNvSpPr>
          <p:nvPr>
            <p:ph type="dt" sz="half" idx="2"/>
          </p:nvPr>
        </p:nvSpPr>
        <p:spPr>
          <a:xfrm>
            <a:off x="838200" y="6356350"/>
            <a:ext cx="2743200" cy="365125"/>
          </a:xfrm>
          <a:prstGeom prst="rect">
            <a:avLst/>
          </a:prstGeom>
        </p:spPr>
        <p:txBody>
          <a:bodyPr lIns="109728" tIns="109728" rIns="109728" bIns="91440" anchor="ctr"/>
          <a:lstStyle>
            <a:lvl1pPr algn="l">
              <a:defRPr lang="en-US" sz="900" kern="1200" cap="all" spc="100" smtClean="0">
                <a:solidFill>
                  <a:schemeClr val="accent1"/>
                </a:solidFill>
                <a:latin typeface="+mn-lt"/>
                <a:ea typeface="+mn-ea"/>
                <a:cs typeface="Segoe UI Semilight" panose="020B0402040204020203" pitchFamily="34" charset="0"/>
              </a:defRPr>
            </a:lvl1pPr>
          </a:lstStyle>
          <a:p>
            <a:fld id="{0DAF61AA-5A98-4049-A93E-477E5505141A}" type="datetimeFigureOut">
              <a:rPr lang="en-US" smtClean="0"/>
              <a:pPr/>
              <a:t>8/4/2025</a:t>
            </a:fld>
            <a:endParaRPr lang="en-US" dirty="0"/>
          </a:p>
        </p:txBody>
      </p:sp>
      <p:sp>
        <p:nvSpPr>
          <p:cNvPr id="5" name="Footer Placeholder 4">
            <a:extLst>
              <a:ext uri="{FF2B5EF4-FFF2-40B4-BE49-F238E27FC236}">
                <a16:creationId xmlns:a16="http://schemas.microsoft.com/office/drawing/2014/main" id="{FA85CE6E-733D-4C60-B40B-C7C10CB5AFBA}"/>
              </a:ext>
            </a:extLst>
          </p:cNvPr>
          <p:cNvSpPr>
            <a:spLocks noGrp="1"/>
          </p:cNvSpPr>
          <p:nvPr>
            <p:ph type="ftr" sz="quarter" idx="3"/>
          </p:nvPr>
        </p:nvSpPr>
        <p:spPr>
          <a:xfrm>
            <a:off x="4038600" y="6356350"/>
            <a:ext cx="4114800" cy="365125"/>
          </a:xfrm>
          <a:prstGeom prst="rect">
            <a:avLst/>
          </a:prstGeom>
        </p:spPr>
        <p:txBody>
          <a:bodyPr lIns="109728" tIns="109728" rIns="109728" bIns="91440" anchor="ctr"/>
          <a:lstStyle>
            <a:lvl1pPr algn="ctr">
              <a:defRPr lang="en-US" sz="900" kern="1200" cap="none" spc="100" dirty="0">
                <a:solidFill>
                  <a:schemeClr val="accent1"/>
                </a:solidFill>
                <a:latin typeface="+mn-lt"/>
                <a:ea typeface="+mn-ea"/>
                <a:cs typeface="Segoe UI Semilight" panose="020B0402040204020203" pitchFamily="34" charset="0"/>
              </a:defRPr>
            </a:lvl1pPr>
          </a:lstStyle>
          <a:p>
            <a:endParaRPr lang="en-US"/>
          </a:p>
        </p:txBody>
      </p:sp>
      <p:sp>
        <p:nvSpPr>
          <p:cNvPr id="6" name="Slide Number Placeholder 5">
            <a:extLst>
              <a:ext uri="{FF2B5EF4-FFF2-40B4-BE49-F238E27FC236}">
                <a16:creationId xmlns:a16="http://schemas.microsoft.com/office/drawing/2014/main" id="{92D80D8B-7909-4114-8EBA-C3086DC62B08}"/>
              </a:ext>
            </a:extLst>
          </p:cNvPr>
          <p:cNvSpPr>
            <a:spLocks noGrp="1"/>
          </p:cNvSpPr>
          <p:nvPr>
            <p:ph type="sldNum" sz="quarter" idx="4"/>
          </p:nvPr>
        </p:nvSpPr>
        <p:spPr>
          <a:xfrm>
            <a:off x="9906000" y="6356350"/>
            <a:ext cx="1447800" cy="365125"/>
          </a:xfrm>
          <a:prstGeom prst="rect">
            <a:avLst/>
          </a:prstGeom>
        </p:spPr>
        <p:txBody>
          <a:bodyPr lIns="109728" tIns="109728" rIns="109728" bIns="91440" anchor="ctr"/>
          <a:lstStyle>
            <a:lvl1pPr algn="r">
              <a:defRPr lang="en-US" sz="900" kern="1200" cap="all" spc="200" smtClean="0">
                <a:solidFill>
                  <a:schemeClr val="accent1"/>
                </a:solidFill>
                <a:latin typeface="+mn-lt"/>
                <a:ea typeface="+mn-ea"/>
                <a:cs typeface="Segoe UI Semilight" panose="020B0402040204020203" pitchFamily="34" charset="0"/>
              </a:defRPr>
            </a:lvl1pPr>
          </a:lstStyle>
          <a:p>
            <a:fld id="{73B850FF-6169-4056-8077-06FFA93A5366}" type="slidenum">
              <a:rPr lang="en-US" smtClean="0"/>
              <a:pPr/>
              <a:t>‹#›</a:t>
            </a:fld>
            <a:endParaRPr lang="en-US"/>
          </a:p>
        </p:txBody>
      </p:sp>
    </p:spTree>
    <p:extLst>
      <p:ext uri="{BB962C8B-B14F-4D97-AF65-F5344CB8AC3E}">
        <p14:creationId xmlns:p14="http://schemas.microsoft.com/office/powerpoint/2010/main" val="1654757675"/>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76" r:id="rId6"/>
    <p:sldLayoutId id="2147483672" r:id="rId7"/>
    <p:sldLayoutId id="2147483673" r:id="rId8"/>
    <p:sldLayoutId id="2147483674" r:id="rId9"/>
    <p:sldLayoutId id="2147483675" r:id="rId10"/>
    <p:sldLayoutId id="2147483677" r:id="rId11"/>
  </p:sldLayoutIdLst>
  <p:txStyles>
    <p:titleStyle>
      <a:lvl1pPr algn="l" defTabSz="914400" rtl="0" eaLnBrk="1" latinLnBrk="0" hangingPunct="1">
        <a:lnSpc>
          <a:spcPct val="100000"/>
        </a:lnSpc>
        <a:spcBef>
          <a:spcPct val="0"/>
        </a:spcBef>
        <a:buNone/>
        <a:defRPr sz="4400" kern="1200" spc="80">
          <a:solidFill>
            <a:schemeClr val="tx2"/>
          </a:solidFill>
          <a:latin typeface="+mj-lt"/>
          <a:ea typeface="+mj-ea"/>
          <a:cs typeface="+mj-cs"/>
        </a:defRPr>
      </a:lvl1pPr>
    </p:titleStyle>
    <p:bodyStyle>
      <a:lvl1pPr marL="228600" indent="-228600" algn="l" defTabSz="914400" rtl="0" eaLnBrk="1" latinLnBrk="0" hangingPunct="1">
        <a:lnSpc>
          <a:spcPct val="110000"/>
        </a:lnSpc>
        <a:spcBef>
          <a:spcPts val="1000"/>
        </a:spcBef>
        <a:buClr>
          <a:schemeClr val="accent5"/>
        </a:buClr>
        <a:buFont typeface="Avenir Next LT Pro" panose="020B0504020202020204" pitchFamily="34" charset="0"/>
        <a:buChar char="+"/>
        <a:defRPr sz="2800" kern="1200" spc="50">
          <a:solidFill>
            <a:schemeClr val="tx2"/>
          </a:solidFill>
          <a:latin typeface="+mn-lt"/>
          <a:ea typeface="+mn-ea"/>
          <a:cs typeface="+mn-cs"/>
        </a:defRPr>
      </a:lvl1pPr>
      <a:lvl2pPr marL="6858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2400" kern="1200" spc="50">
          <a:solidFill>
            <a:schemeClr val="tx2"/>
          </a:solidFill>
          <a:latin typeface="+mn-lt"/>
          <a:ea typeface="+mn-ea"/>
          <a:cs typeface="+mn-cs"/>
        </a:defRPr>
      </a:lvl2pPr>
      <a:lvl3pPr marL="11430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2000" kern="1200" spc="50">
          <a:solidFill>
            <a:schemeClr val="tx2"/>
          </a:solidFill>
          <a:latin typeface="+mn-lt"/>
          <a:ea typeface="+mn-ea"/>
          <a:cs typeface="+mn-cs"/>
        </a:defRPr>
      </a:lvl3pPr>
      <a:lvl4pPr marL="16002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1800" kern="1200" spc="50">
          <a:solidFill>
            <a:schemeClr val="tx2"/>
          </a:solidFill>
          <a:latin typeface="+mn-lt"/>
          <a:ea typeface="+mn-ea"/>
          <a:cs typeface="+mn-cs"/>
        </a:defRPr>
      </a:lvl4pPr>
      <a:lvl5pPr marL="20574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1800" kern="1200" spc="5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2.png"/><Relationship Id="rId7"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 Id="rId6" Type="http://schemas.microsoft.com/office/2007/relationships/hdphoto" Target="../media/hdphoto2.wdp"/><Relationship Id="rId5" Type="http://schemas.openxmlformats.org/officeDocument/2006/relationships/image" Target="../media/image3.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8" Type="http://schemas.openxmlformats.org/officeDocument/2006/relationships/image" Target="../media/image180.png"/><Relationship Id="rId3" Type="http://schemas.microsoft.com/office/2007/relationships/hdphoto" Target="../media/hdphoto5.wdp"/><Relationship Id="rId7" Type="http://schemas.openxmlformats.org/officeDocument/2006/relationships/image" Target="../media/image18.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4.emf"/><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0.gi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image" Target="../media/image31.e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image" Target="../media/image31.em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image" Target="../media/image36.em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9.tiff"/><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1.tiff"/><Relationship Id="rId2" Type="http://schemas.openxmlformats.org/officeDocument/2006/relationships/image" Target="../media/image40.tiff"/><Relationship Id="rId1" Type="http://schemas.openxmlformats.org/officeDocument/2006/relationships/slideLayout" Target="../slideLayouts/slideLayout2.xml"/><Relationship Id="rId4" Type="http://schemas.openxmlformats.org/officeDocument/2006/relationships/image" Target="../media/image42.tiff"/></Relationships>
</file>

<file path=ppt/slides/_rels/slide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4.tiff"/><Relationship Id="rId2" Type="http://schemas.openxmlformats.org/officeDocument/2006/relationships/image" Target="../media/image43.tif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5.tif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emf"/><Relationship Id="rId1" Type="http://schemas.openxmlformats.org/officeDocument/2006/relationships/slideLayout" Target="../slideLayouts/slideLayout2.xml"/><Relationship Id="rId6" Type="http://schemas.openxmlformats.org/officeDocument/2006/relationships/image" Target="../media/image52.svg"/><Relationship Id="rId5" Type="http://schemas.openxmlformats.org/officeDocument/2006/relationships/image" Target="../media/image51.png"/><Relationship Id="rId4" Type="http://schemas.openxmlformats.org/officeDocument/2006/relationships/image" Target="../media/image50.svg"/></Relationships>
</file>

<file path=ppt/slides/_rels/slide35.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49.png"/><Relationship Id="rId7" Type="http://schemas.openxmlformats.org/officeDocument/2006/relationships/image" Target="../media/image53.jpeg"/><Relationship Id="rId2" Type="http://schemas.openxmlformats.org/officeDocument/2006/relationships/image" Target="../media/image48.emf"/><Relationship Id="rId1" Type="http://schemas.openxmlformats.org/officeDocument/2006/relationships/slideLayout" Target="../slideLayouts/slideLayout2.xml"/><Relationship Id="rId6" Type="http://schemas.openxmlformats.org/officeDocument/2006/relationships/image" Target="../media/image52.svg"/><Relationship Id="rId5" Type="http://schemas.openxmlformats.org/officeDocument/2006/relationships/image" Target="../media/image51.png"/><Relationship Id="rId10" Type="http://schemas.openxmlformats.org/officeDocument/2006/relationships/image" Target="../media/image56.gif"/><Relationship Id="rId4" Type="http://schemas.openxmlformats.org/officeDocument/2006/relationships/image" Target="../media/image50.svg"/><Relationship Id="rId9" Type="http://schemas.openxmlformats.org/officeDocument/2006/relationships/image" Target="../media/image55.png"/></Relationships>
</file>

<file path=ppt/slides/_rels/slide36.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57.png"/><Relationship Id="rId1" Type="http://schemas.openxmlformats.org/officeDocument/2006/relationships/slideLayout" Target="../slideLayouts/slideLayout2.xml"/><Relationship Id="rId4" Type="http://schemas.openxmlformats.org/officeDocument/2006/relationships/image" Target="../media/image59.jpeg"/></Relationships>
</file>

<file path=ppt/slides/_rels/slide37.xml.rels><?xml version="1.0" encoding="UTF-8" standalone="yes"?>
<Relationships xmlns="http://schemas.openxmlformats.org/package/2006/relationships"><Relationship Id="rId2" Type="http://schemas.openxmlformats.org/officeDocument/2006/relationships/image" Target="../media/image60.em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jpeg"/><Relationship Id="rId1" Type="http://schemas.openxmlformats.org/officeDocument/2006/relationships/slideLayout" Target="../slideLayouts/slideLayout2.xml"/><Relationship Id="rId6" Type="http://schemas.openxmlformats.org/officeDocument/2006/relationships/image" Target="../media/image61.emf"/><Relationship Id="rId5" Type="http://schemas.openxmlformats.org/officeDocument/2006/relationships/image" Target="../media/image59.jpeg"/><Relationship Id="rId4" Type="http://schemas.openxmlformats.org/officeDocument/2006/relationships/image" Target="../media/image58.jpe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4v"/><Relationship Id="rId1" Type="http://schemas.microsoft.com/office/2007/relationships/media" Target="../media/media2.m4v"/><Relationship Id="rId4" Type="http://schemas.openxmlformats.org/officeDocument/2006/relationships/image" Target="../media/image62.png"/></Relationships>
</file>

<file path=ppt/slides/_rels/slide42.xml.rels><?xml version="1.0" encoding="UTF-8" standalone="yes"?>
<Relationships xmlns="http://schemas.openxmlformats.org/package/2006/relationships"><Relationship Id="rId3" Type="http://schemas.openxmlformats.org/officeDocument/2006/relationships/image" Target="../media/image64.gif"/><Relationship Id="rId2" Type="http://schemas.openxmlformats.org/officeDocument/2006/relationships/image" Target="../media/image63.gi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65.png"/><Relationship Id="rId5" Type="http://schemas.openxmlformats.org/officeDocument/2006/relationships/image" Target="../media/image64.gif"/><Relationship Id="rId4" Type="http://schemas.openxmlformats.org/officeDocument/2006/relationships/image" Target="../media/image63.gif"/></Relationships>
</file>

<file path=ppt/slides/_rels/slide4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8" Type="http://schemas.openxmlformats.org/officeDocument/2006/relationships/oleObject" Target="../embeddings/oleObject3.bin"/><Relationship Id="rId3" Type="http://schemas.openxmlformats.org/officeDocument/2006/relationships/image" Target="../media/image66.jpeg"/><Relationship Id="rId7" Type="http://schemas.openxmlformats.org/officeDocument/2006/relationships/image" Target="../media/image68.emf"/><Relationship Id="rId2" Type="http://schemas.openxmlformats.org/officeDocument/2006/relationships/image" Target="../media/image5.jpeg"/><Relationship Id="rId1" Type="http://schemas.openxmlformats.org/officeDocument/2006/relationships/slideLayout" Target="../slideLayouts/slideLayout2.xml"/><Relationship Id="rId6" Type="http://schemas.openxmlformats.org/officeDocument/2006/relationships/oleObject" Target="../embeddings/oleObject2.bin"/><Relationship Id="rId5" Type="http://schemas.openxmlformats.org/officeDocument/2006/relationships/image" Target="../media/image67.emf"/><Relationship Id="rId4" Type="http://schemas.openxmlformats.org/officeDocument/2006/relationships/oleObject" Target="../embeddings/oleObject1.bin"/><Relationship Id="rId9" Type="http://schemas.openxmlformats.org/officeDocument/2006/relationships/image" Target="../media/image69.emf"/></Relationships>
</file>

<file path=ppt/slides/_rels/slide4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6.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5.jpeg"/><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5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5.jpeg"/><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57.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74.png"/><Relationship Id="rId7" Type="http://schemas.openxmlformats.org/officeDocument/2006/relationships/customXml" Target="../ink/ink2.xml"/><Relationship Id="rId2" Type="http://schemas.openxmlformats.org/officeDocument/2006/relationships/image" Target="../media/image5.jpeg"/><Relationship Id="rId1" Type="http://schemas.openxmlformats.org/officeDocument/2006/relationships/slideLayout" Target="../slideLayouts/slideLayout2.xml"/><Relationship Id="rId6" Type="http://schemas.openxmlformats.org/officeDocument/2006/relationships/image" Target="../media/image80.png"/><Relationship Id="rId5" Type="http://schemas.openxmlformats.org/officeDocument/2006/relationships/customXml" Target="../ink/ink1.xml"/><Relationship Id="rId4" Type="http://schemas.openxmlformats.org/officeDocument/2006/relationships/image" Target="../media/image75.png"/></Relationships>
</file>

<file path=ppt/slides/_rels/slide5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5.jpeg"/><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7" Type="http://schemas.openxmlformats.org/officeDocument/2006/relationships/image" Target="../media/image10.jpeg"/><Relationship Id="rId2" Type="http://schemas.openxmlformats.org/officeDocument/2006/relationships/image" Target="../media/image6.emf"/><Relationship Id="rId1" Type="http://schemas.openxmlformats.org/officeDocument/2006/relationships/slideLayout" Target="../slideLayouts/slideLayout2.xml"/><Relationship Id="rId6" Type="http://schemas.microsoft.com/office/2007/relationships/hdphoto" Target="../media/hdphoto4.wdp"/><Relationship Id="rId5" Type="http://schemas.openxmlformats.org/officeDocument/2006/relationships/image" Target="../media/image9.png"/><Relationship Id="rId4" Type="http://schemas.openxmlformats.org/officeDocument/2006/relationships/image" Target="../media/image8.jpeg"/></Relationships>
</file>

<file path=ppt/slides/_rels/slide6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5.jpeg"/><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6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8" Type="http://schemas.openxmlformats.org/officeDocument/2006/relationships/hyperlink" Target="https://www.stevenstrogatz.com/" TargetMode="External"/><Relationship Id="rId3" Type="http://schemas.openxmlformats.org/officeDocument/2006/relationships/hyperlink" Target="https://www.sciencedirect.com/science/article/pii/S037015730500462X?casa_token=qfZF-SB5DZcAAAAA:7MVLZ4XXHmw3trslRPZVm-tQRHiibsKdxMBTACDENfrBKmWebhpAA5EauY_ygyrnv2xH9FjIkA" TargetMode="External"/><Relationship Id="rId7" Type="http://schemas.openxmlformats.org/officeDocument/2006/relationships/hyperlink" Target="https://www.mobs-lab.org/alessandro-vespignani.html" TargetMode="External"/><Relationship Id="rId2" Type="http://schemas.openxmlformats.org/officeDocument/2006/relationships/image" Target="../media/image5.jpeg"/><Relationship Id="rId1" Type="http://schemas.openxmlformats.org/officeDocument/2006/relationships/slideLayout" Target="../slideLayouts/slideLayout2.xml"/><Relationship Id="rId6" Type="http://schemas.openxmlformats.org/officeDocument/2006/relationships/hyperlink" Target="https://www.cpt.univ-mrs.fr/~barrat/english.html" TargetMode="External"/><Relationship Id="rId5" Type="http://schemas.openxmlformats.org/officeDocument/2006/relationships/hyperlink" Target="https://www.barabasilab.com/science" TargetMode="External"/><Relationship Id="rId10" Type="http://schemas.openxmlformats.org/officeDocument/2006/relationships/hyperlink" Target="https://www.ebi.ac.uk/training/online/courses/network-analysis-of-protein-interaction-data-an-introduction/types-of-biological-networks/" TargetMode="External"/><Relationship Id="rId4" Type="http://schemas.openxmlformats.org/officeDocument/2006/relationships/hyperlink" Target="http://www.network-science.org/" TargetMode="External"/><Relationship Id="rId9" Type="http://schemas.openxmlformats.org/officeDocument/2006/relationships/hyperlink" Target="http://www.gitta.info/Accessibiliti/en/html/StructPropNetw_learningObject3.html" TargetMode="External"/></Relationships>
</file>

<file path=ppt/slides/_rels/slide6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3.emf"/></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01200B5-CD21-4C40-9AD2-626109525C32}"/>
              </a:ext>
            </a:extLst>
          </p:cNvPr>
          <p:cNvSpPr txBox="1"/>
          <p:nvPr/>
        </p:nvSpPr>
        <p:spPr>
          <a:xfrm>
            <a:off x="6741531" y="3467095"/>
            <a:ext cx="3048001" cy="1051658"/>
          </a:xfrm>
          <a:prstGeom prst="rect">
            <a:avLst/>
          </a:prstGeom>
          <a:solidFill>
            <a:schemeClr val="bg1"/>
          </a:solidFill>
        </p:spPr>
        <p:txBody>
          <a:bodyPr vert="horz" lIns="91440" tIns="45720" rIns="91440" bIns="45720" rtlCol="0" anchor="ctr">
            <a:normAutofit/>
          </a:bodyPr>
          <a:lstStyle/>
          <a:p>
            <a:pPr>
              <a:lnSpc>
                <a:spcPct val="90000"/>
              </a:lnSpc>
              <a:spcAft>
                <a:spcPts val="600"/>
              </a:spcAft>
            </a:pPr>
            <a:r>
              <a:rPr lang="en-US" sz="2400" b="1" dirty="0">
                <a:solidFill>
                  <a:srgbClr val="0000FF"/>
                </a:solidFill>
                <a:latin typeface="Cambria" panose="02040503050406030204" pitchFamily="18" charset="0"/>
                <a:ea typeface="Cambria" panose="02040503050406030204" pitchFamily="18" charset="0"/>
              </a:rPr>
              <a:t>Chittaranjan Hens</a:t>
            </a:r>
          </a:p>
        </p:txBody>
      </p:sp>
      <p:sp>
        <p:nvSpPr>
          <p:cNvPr id="4" name="Slide Number Placeholder 3">
            <a:extLst>
              <a:ext uri="{FF2B5EF4-FFF2-40B4-BE49-F238E27FC236}">
                <a16:creationId xmlns:a16="http://schemas.microsoft.com/office/drawing/2014/main" id="{7574423F-6210-460F-95C9-470F6106CA4D}"/>
              </a:ext>
            </a:extLst>
          </p:cNvPr>
          <p:cNvSpPr>
            <a:spLocks noGrp="1"/>
          </p:cNvSpPr>
          <p:nvPr>
            <p:ph type="sldNum" sz="quarter" idx="12"/>
          </p:nvPr>
        </p:nvSpPr>
        <p:spPr>
          <a:xfrm>
            <a:off x="7981950" y="6492241"/>
            <a:ext cx="2057400" cy="365125"/>
          </a:xfrm>
          <a:prstGeom prst="ellipse">
            <a:avLst/>
          </a:prstGeom>
        </p:spPr>
        <p:txBody>
          <a:bodyPr vert="horz" lIns="91440" tIns="45720" rIns="91440" bIns="45720" rtlCol="0" anchor="ctr">
            <a:normAutofit/>
          </a:bodyPr>
          <a:lstStyle/>
          <a:p>
            <a:pPr>
              <a:lnSpc>
                <a:spcPct val="90000"/>
              </a:lnSpc>
              <a:spcAft>
                <a:spcPts val="600"/>
              </a:spcAft>
              <a:defRPr/>
            </a:pPr>
            <a:fld id="{9DD21305-688C-4756-8C50-721FA3D12991}" type="slidenum">
              <a:rPr lang="en-US"/>
              <a:pPr>
                <a:lnSpc>
                  <a:spcPct val="90000"/>
                </a:lnSpc>
                <a:spcAft>
                  <a:spcPts val="600"/>
                </a:spcAft>
                <a:defRPr/>
              </a:pPr>
              <a:t>1</a:t>
            </a:fld>
            <a:endParaRPr lang="en-US"/>
          </a:p>
        </p:txBody>
      </p:sp>
      <p:pic>
        <p:nvPicPr>
          <p:cNvPr id="1026" name="Picture 2">
            <a:extLst>
              <a:ext uri="{FF2B5EF4-FFF2-40B4-BE49-F238E27FC236}">
                <a16:creationId xmlns:a16="http://schemas.microsoft.com/office/drawing/2014/main" id="{4C4A7C1F-8EAF-A8C4-644F-932D060F9CF1}"/>
              </a:ext>
            </a:extLst>
          </p:cNvPr>
          <p:cNvPicPr>
            <a:picLocks noChangeAspect="1" noChangeArrowheads="1"/>
          </p:cNvPicPr>
          <p:nvPr/>
        </p:nvPicPr>
        <p:blipFill rotWithShape="1">
          <a:blip r:embed="rId2">
            <a:biLevel thresh="75000"/>
            <a:extLst>
              <a:ext uri="{28A0092B-C50C-407E-A947-70E740481C1C}">
                <a14:useLocalDpi xmlns:a14="http://schemas.microsoft.com/office/drawing/2010/main" val="0"/>
              </a:ext>
            </a:extLst>
          </a:blip>
          <a:srcRect t="10606" b="20132"/>
          <a:stretch/>
        </p:blipFill>
        <p:spPr bwMode="auto">
          <a:xfrm>
            <a:off x="2105025" y="5106685"/>
            <a:ext cx="1428750" cy="57390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57C7196B-EDCD-BFC2-187B-996750387F3D}"/>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t="9440" b="4163"/>
          <a:stretch/>
        </p:blipFill>
        <p:spPr bwMode="auto">
          <a:xfrm>
            <a:off x="9871074" y="4857666"/>
            <a:ext cx="1428750" cy="822927"/>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C315467-5619-75DF-885F-788F35E03FFA}"/>
              </a:ext>
            </a:extLst>
          </p:cNvPr>
          <p:cNvSpPr txBox="1"/>
          <p:nvPr/>
        </p:nvSpPr>
        <p:spPr>
          <a:xfrm>
            <a:off x="630553" y="271565"/>
            <a:ext cx="10190071" cy="1256797"/>
          </a:xfrm>
          <a:prstGeom prst="rect">
            <a:avLst/>
          </a:prstGeom>
          <a:solidFill>
            <a:schemeClr val="bg1"/>
          </a:solidFill>
        </p:spPr>
        <p:txBody>
          <a:bodyPr vert="horz" lIns="91440" tIns="45720" rIns="91440" bIns="45720" rtlCol="0" anchor="b">
            <a:normAutofit/>
          </a:bodyPr>
          <a:lstStyle/>
          <a:p>
            <a:pPr algn="ctr" fontAlgn="base">
              <a:spcBef>
                <a:spcPct val="0"/>
              </a:spcBef>
              <a:spcAft>
                <a:spcPts val="600"/>
              </a:spcAft>
              <a:buClr>
                <a:schemeClr val="accent5"/>
              </a:buClr>
            </a:pPr>
            <a:r>
              <a:rPr lang="en-US" sz="3200" b="1" kern="1200" dirty="0">
                <a:solidFill>
                  <a:srgbClr val="3333FF"/>
                </a:solidFill>
                <a:latin typeface="Cambria" panose="02040503050406030204" pitchFamily="18" charset="0"/>
                <a:ea typeface="Cambria" panose="02040503050406030204" pitchFamily="18" charset="0"/>
                <a:cs typeface="+mj-cs"/>
              </a:rPr>
              <a:t>Introduction to Complex systems and networks: from epidemics to epilepsy</a:t>
            </a:r>
            <a:endParaRPr lang="en-US" sz="3200" b="1" i="0" kern="1200" dirty="0">
              <a:solidFill>
                <a:srgbClr val="3333FF"/>
              </a:solidFill>
              <a:effectLst/>
              <a:latin typeface="Cambria" panose="02040503050406030204" pitchFamily="18" charset="0"/>
              <a:ea typeface="Cambria" panose="02040503050406030204" pitchFamily="18" charset="0"/>
              <a:cs typeface="+mj-cs"/>
            </a:endParaRPr>
          </a:p>
        </p:txBody>
      </p:sp>
      <p:grpSp>
        <p:nvGrpSpPr>
          <p:cNvPr id="15" name="Group 14">
            <a:extLst>
              <a:ext uri="{FF2B5EF4-FFF2-40B4-BE49-F238E27FC236}">
                <a16:creationId xmlns:a16="http://schemas.microsoft.com/office/drawing/2014/main" id="{24EBF1E4-C615-150B-8558-A1BDAA11A48B}"/>
              </a:ext>
            </a:extLst>
          </p:cNvPr>
          <p:cNvGrpSpPr/>
          <p:nvPr/>
        </p:nvGrpSpPr>
        <p:grpSpPr>
          <a:xfrm>
            <a:off x="1902895" y="2483481"/>
            <a:ext cx="7474739" cy="1148853"/>
            <a:chOff x="1063262" y="841240"/>
            <a:chExt cx="7474739" cy="1148853"/>
          </a:xfrm>
        </p:grpSpPr>
        <p:pic>
          <p:nvPicPr>
            <p:cNvPr id="16" name="Picture 2" descr="The Lorenz Attractor, a thing of beauty">
              <a:extLst>
                <a:ext uri="{FF2B5EF4-FFF2-40B4-BE49-F238E27FC236}">
                  <a16:creationId xmlns:a16="http://schemas.microsoft.com/office/drawing/2014/main" id="{170A30A9-422D-1C2F-849A-E7CBE85C6273}"/>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1063262" y="866487"/>
              <a:ext cx="1112102" cy="1112102"/>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grpSp>
          <p:nvGrpSpPr>
            <p:cNvPr id="17" name="Group 16">
              <a:extLst>
                <a:ext uri="{FF2B5EF4-FFF2-40B4-BE49-F238E27FC236}">
                  <a16:creationId xmlns:a16="http://schemas.microsoft.com/office/drawing/2014/main" id="{C1FBBF82-0482-84F5-00AF-B75EC2657376}"/>
                </a:ext>
              </a:extLst>
            </p:cNvPr>
            <p:cNvGrpSpPr/>
            <p:nvPr/>
          </p:nvGrpSpPr>
          <p:grpSpPr>
            <a:xfrm>
              <a:off x="2105025" y="841240"/>
              <a:ext cx="6432976" cy="1148853"/>
              <a:chOff x="2420290" y="850032"/>
              <a:chExt cx="6432976" cy="1148853"/>
            </a:xfrm>
          </p:grpSpPr>
          <p:sp>
            <p:nvSpPr>
              <p:cNvPr id="18" name="TextBox 17">
                <a:extLst>
                  <a:ext uri="{FF2B5EF4-FFF2-40B4-BE49-F238E27FC236}">
                    <a16:creationId xmlns:a16="http://schemas.microsoft.com/office/drawing/2014/main" id="{BF9A975C-3E44-34D5-D827-FAC0947795DF}"/>
                  </a:ext>
                </a:extLst>
              </p:cNvPr>
              <p:cNvSpPr txBox="1"/>
              <p:nvPr/>
            </p:nvSpPr>
            <p:spPr>
              <a:xfrm>
                <a:off x="2420290" y="1181449"/>
                <a:ext cx="6180576" cy="646331"/>
              </a:xfrm>
              <a:prstGeom prst="rect">
                <a:avLst/>
              </a:prstGeom>
              <a:solidFill>
                <a:schemeClr val="bg1"/>
              </a:solidFill>
            </p:spPr>
            <p:txBody>
              <a:bodyPr wrap="square">
                <a:spAutoFit/>
              </a:bodyPr>
              <a:lstStyle/>
              <a:p>
                <a:pPr algn="l"/>
                <a:r>
                  <a:rPr lang="en-IN" b="1" dirty="0">
                    <a:solidFill>
                      <a:srgbClr val="0000FF"/>
                    </a:solidFill>
                    <a:latin typeface="Amasis MT Pro Medium" panose="02040604050005020304" pitchFamily="18" charset="0"/>
                    <a:ea typeface="MS Gothic" panose="020B0609070205080204" pitchFamily="49" charset="-128"/>
                  </a:rPr>
                  <a:t>Lab For Networks And Nonlinear Dynamics (LN</a:t>
                </a:r>
                <a:r>
                  <a:rPr lang="en-IN" b="1" baseline="30000" dirty="0">
                    <a:solidFill>
                      <a:srgbClr val="0000FF"/>
                    </a:solidFill>
                    <a:latin typeface="Amasis MT Pro Medium" panose="02040604050005020304" pitchFamily="18" charset="0"/>
                    <a:ea typeface="MS Gothic" panose="020B0609070205080204" pitchFamily="49" charset="-128"/>
                  </a:rPr>
                  <a:t>2</a:t>
                </a:r>
                <a:r>
                  <a:rPr lang="en-IN" b="1" dirty="0">
                    <a:solidFill>
                      <a:srgbClr val="0000FF"/>
                    </a:solidFill>
                    <a:latin typeface="Amasis MT Pro Medium" panose="02040604050005020304" pitchFamily="18" charset="0"/>
                    <a:ea typeface="MS Gothic" panose="020B0609070205080204" pitchFamily="49" charset="-128"/>
                  </a:rPr>
                  <a:t>D)</a:t>
                </a:r>
              </a:p>
              <a:p>
                <a:pPr algn="l"/>
                <a:endParaRPr lang="en-IN" dirty="0">
                  <a:solidFill>
                    <a:srgbClr val="0000FF"/>
                  </a:solidFill>
                  <a:latin typeface="Amasis MT Pro Medium" panose="02040604050005020304" pitchFamily="18" charset="0"/>
                  <a:ea typeface="MS Gothic" panose="020B0609070205080204" pitchFamily="49" charset="-128"/>
                </a:endParaRPr>
              </a:p>
            </p:txBody>
          </p:sp>
          <p:pic>
            <p:nvPicPr>
              <p:cNvPr id="19" name="Picture 18">
                <a:extLst>
                  <a:ext uri="{FF2B5EF4-FFF2-40B4-BE49-F238E27FC236}">
                    <a16:creationId xmlns:a16="http://schemas.microsoft.com/office/drawing/2014/main" id="{A389FCF4-F51E-872C-579D-2C365AF5F68D}"/>
                  </a:ext>
                </a:extLst>
              </p:cNvPr>
              <p:cNvPicPr>
                <a:picLocks noChangeAspect="1"/>
              </p:cNvPicPr>
              <p:nvPr/>
            </p:nvPicPr>
            <p:blipFill>
              <a:blip r:embed="rId7" cstate="print">
                <a:alphaModFix/>
                <a:duotone>
                  <a:schemeClr val="accent2">
                    <a:shade val="45000"/>
                    <a:satMod val="135000"/>
                  </a:schemeClr>
                  <a:prstClr val="white"/>
                </a:duotone>
                <a:extLst>
                  <a:ext uri="{BEBA8EAE-BF5A-486C-A8C5-ECC9F3942E4B}">
                    <a14:imgProps xmlns:a14="http://schemas.microsoft.com/office/drawing/2010/main">
                      <a14:imgLayer r:embed="rId8">
                        <a14:imgEffect>
                          <a14:artisticTexturizer/>
                        </a14:imgEffect>
                      </a14:imgLayer>
                    </a14:imgProps>
                  </a:ext>
                  <a:ext uri="{28A0092B-C50C-407E-A947-70E740481C1C}">
                    <a14:useLocalDpi xmlns:a14="http://schemas.microsoft.com/office/drawing/2010/main" val="0"/>
                  </a:ext>
                </a:extLst>
              </a:blip>
              <a:stretch>
                <a:fillRect/>
              </a:stretch>
            </p:blipFill>
            <p:spPr>
              <a:xfrm>
                <a:off x="7741164" y="850032"/>
                <a:ext cx="1112102" cy="1148853"/>
              </a:xfrm>
              <a:prstGeom prst="rect">
                <a:avLst/>
              </a:prstGeom>
              <a:ln>
                <a:noFill/>
              </a:ln>
              <a:effectLst>
                <a:softEdge rad="112500"/>
              </a:effectLst>
            </p:spPr>
          </p:pic>
        </p:grpSp>
      </p:grpSp>
      <p:sp>
        <p:nvSpPr>
          <p:cNvPr id="2" name="Date Placeholder 1">
            <a:extLst>
              <a:ext uri="{FF2B5EF4-FFF2-40B4-BE49-F238E27FC236}">
                <a16:creationId xmlns:a16="http://schemas.microsoft.com/office/drawing/2014/main" id="{AFA7AA71-4063-0428-E7ED-29B1AD7A2972}"/>
              </a:ext>
            </a:extLst>
          </p:cNvPr>
          <p:cNvSpPr>
            <a:spLocks noGrp="1"/>
          </p:cNvSpPr>
          <p:nvPr>
            <p:ph type="dt" sz="half" idx="10"/>
          </p:nvPr>
        </p:nvSpPr>
        <p:spPr/>
        <p:txBody>
          <a:bodyPr/>
          <a:lstStyle/>
          <a:p>
            <a:fld id="{AA3A4B2A-A232-41C9-9EDB-77F51C2BEDF9}" type="datetime1">
              <a:rPr lang="en-US" smtClean="0"/>
              <a:t>8/4/2025</a:t>
            </a:fld>
            <a:endParaRPr lang="en-US"/>
          </a:p>
        </p:txBody>
      </p:sp>
    </p:spTree>
    <p:extLst>
      <p:ext uri="{BB962C8B-B14F-4D97-AF65-F5344CB8AC3E}">
        <p14:creationId xmlns:p14="http://schemas.microsoft.com/office/powerpoint/2010/main" val="366768943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5">
            <a:extLst>
              <a:ext uri="{FF2B5EF4-FFF2-40B4-BE49-F238E27FC236}">
                <a16:creationId xmlns:a16="http://schemas.microsoft.com/office/drawing/2014/main" id="{C00D0EB9-790E-B736-1577-BC5AAE31686C}"/>
              </a:ext>
            </a:extLst>
          </p:cNvPr>
          <p:cNvSpPr txBox="1">
            <a:spLocks noChangeArrowheads="1"/>
          </p:cNvSpPr>
          <p:nvPr/>
        </p:nvSpPr>
        <p:spPr bwMode="auto">
          <a:xfrm>
            <a:off x="225025" y="236154"/>
            <a:ext cx="9144000" cy="679804"/>
          </a:xfrm>
          <a:prstGeom prst="rect">
            <a:avLst/>
          </a:prstGeom>
          <a:solidFill>
            <a:schemeClr val="bg1"/>
          </a:solidFill>
          <a:ln w="9525">
            <a:noFill/>
            <a:miter lim="800000"/>
            <a:headEnd/>
            <a:tailEnd/>
          </a:ln>
        </p:spPr>
        <p:txBody>
          <a:bodyPr vert="horz" wrap="square" lIns="91440" tIns="45720" rIns="91440" bIns="45720" numCol="1" anchor="ctr" anchorCtr="0" compatLnSpc="1">
            <a:prstTxWarp prst="textNoShape">
              <a:avLst/>
            </a:prstTxWarp>
          </a:bodyPr>
          <a:lstStyle>
            <a:lvl1pPr algn="l" rtl="1" eaLnBrk="0" fontAlgn="base" hangingPunct="0">
              <a:spcBef>
                <a:spcPct val="0"/>
              </a:spcBef>
              <a:spcAft>
                <a:spcPct val="0"/>
              </a:spcAft>
              <a:defRPr sz="3800">
                <a:solidFill>
                  <a:schemeClr val="tx2"/>
                </a:solidFill>
                <a:latin typeface="+mj-lt"/>
                <a:ea typeface="+mj-ea"/>
                <a:cs typeface="+mj-cs"/>
              </a:defRPr>
            </a:lvl1pPr>
            <a:lvl2pPr algn="l" rtl="1" eaLnBrk="0" fontAlgn="base" hangingPunct="0">
              <a:spcBef>
                <a:spcPct val="0"/>
              </a:spcBef>
              <a:spcAft>
                <a:spcPct val="0"/>
              </a:spcAft>
              <a:defRPr sz="3800">
                <a:solidFill>
                  <a:schemeClr val="tx2"/>
                </a:solidFill>
                <a:latin typeface="Arial" pitchFamily="34" charset="0"/>
                <a:cs typeface="Arial" pitchFamily="34" charset="0"/>
              </a:defRPr>
            </a:lvl2pPr>
            <a:lvl3pPr algn="l" rtl="1" eaLnBrk="0" fontAlgn="base" hangingPunct="0">
              <a:spcBef>
                <a:spcPct val="0"/>
              </a:spcBef>
              <a:spcAft>
                <a:spcPct val="0"/>
              </a:spcAft>
              <a:defRPr sz="3800">
                <a:solidFill>
                  <a:schemeClr val="tx2"/>
                </a:solidFill>
                <a:latin typeface="Arial" pitchFamily="34" charset="0"/>
                <a:cs typeface="Arial" pitchFamily="34" charset="0"/>
              </a:defRPr>
            </a:lvl3pPr>
            <a:lvl4pPr algn="l" rtl="1" eaLnBrk="0" fontAlgn="base" hangingPunct="0">
              <a:spcBef>
                <a:spcPct val="0"/>
              </a:spcBef>
              <a:spcAft>
                <a:spcPct val="0"/>
              </a:spcAft>
              <a:defRPr sz="3800">
                <a:solidFill>
                  <a:schemeClr val="tx2"/>
                </a:solidFill>
                <a:latin typeface="Arial" pitchFamily="34" charset="0"/>
                <a:cs typeface="Arial" pitchFamily="34" charset="0"/>
              </a:defRPr>
            </a:lvl4pPr>
            <a:lvl5pPr algn="l" rtl="1" eaLnBrk="0" fontAlgn="base" hangingPunct="0">
              <a:spcBef>
                <a:spcPct val="0"/>
              </a:spcBef>
              <a:spcAft>
                <a:spcPct val="0"/>
              </a:spcAft>
              <a:defRPr sz="3800">
                <a:solidFill>
                  <a:schemeClr val="tx2"/>
                </a:solidFill>
                <a:latin typeface="Arial" pitchFamily="34" charset="0"/>
                <a:cs typeface="Arial" pitchFamily="34" charset="0"/>
              </a:defRPr>
            </a:lvl5pPr>
            <a:lvl6pPr marL="457200" algn="l" rtl="1" fontAlgn="base">
              <a:spcBef>
                <a:spcPct val="0"/>
              </a:spcBef>
              <a:spcAft>
                <a:spcPct val="0"/>
              </a:spcAft>
              <a:defRPr sz="3800">
                <a:solidFill>
                  <a:schemeClr val="tx2"/>
                </a:solidFill>
                <a:latin typeface="Arial" pitchFamily="34" charset="0"/>
                <a:cs typeface="Arial" pitchFamily="34" charset="0"/>
              </a:defRPr>
            </a:lvl6pPr>
            <a:lvl7pPr marL="914400" algn="l" rtl="1" fontAlgn="base">
              <a:spcBef>
                <a:spcPct val="0"/>
              </a:spcBef>
              <a:spcAft>
                <a:spcPct val="0"/>
              </a:spcAft>
              <a:defRPr sz="3800">
                <a:solidFill>
                  <a:schemeClr val="tx2"/>
                </a:solidFill>
                <a:latin typeface="Arial" pitchFamily="34" charset="0"/>
                <a:cs typeface="Arial" pitchFamily="34" charset="0"/>
              </a:defRPr>
            </a:lvl7pPr>
            <a:lvl8pPr marL="1371600" algn="l" rtl="1" fontAlgn="base">
              <a:spcBef>
                <a:spcPct val="0"/>
              </a:spcBef>
              <a:spcAft>
                <a:spcPct val="0"/>
              </a:spcAft>
              <a:defRPr sz="3800">
                <a:solidFill>
                  <a:schemeClr val="tx2"/>
                </a:solidFill>
                <a:latin typeface="Arial" pitchFamily="34" charset="0"/>
                <a:cs typeface="Arial" pitchFamily="34" charset="0"/>
              </a:defRPr>
            </a:lvl8pPr>
            <a:lvl9pPr marL="1828800" algn="l" rtl="1" fontAlgn="base">
              <a:spcBef>
                <a:spcPct val="0"/>
              </a:spcBef>
              <a:spcAft>
                <a:spcPct val="0"/>
              </a:spcAft>
              <a:defRPr sz="3800">
                <a:solidFill>
                  <a:schemeClr val="tx2"/>
                </a:solidFill>
                <a:latin typeface="Arial" pitchFamily="34" charset="0"/>
                <a:cs typeface="Arial" pitchFamily="34" charset="0"/>
              </a:defRPr>
            </a:lvl9pPr>
          </a:lstStyle>
          <a:p>
            <a:pPr rtl="0" eaLnBrk="1" hangingPunct="1"/>
            <a:r>
              <a:rPr lang="en-US" sz="3200" b="1" dirty="0">
                <a:solidFill>
                  <a:srgbClr val="3333FF"/>
                </a:solidFill>
                <a:latin typeface="Cambria" panose="02040503050406030204" pitchFamily="18" charset="0"/>
                <a:ea typeface="Cambria" panose="02040503050406030204" pitchFamily="18" charset="0"/>
                <a:cs typeface="Browallia New" pitchFamily="34" charset="-34"/>
              </a:rPr>
              <a:t> Statistical physics and interacting particles</a:t>
            </a:r>
          </a:p>
        </p:txBody>
      </p:sp>
      <p:sp>
        <p:nvSpPr>
          <p:cNvPr id="5" name="TextBox 4">
            <a:extLst>
              <a:ext uri="{FF2B5EF4-FFF2-40B4-BE49-F238E27FC236}">
                <a16:creationId xmlns:a16="http://schemas.microsoft.com/office/drawing/2014/main" id="{4B94189D-28D9-B4FD-0B3F-0DCE612AE71A}"/>
              </a:ext>
            </a:extLst>
          </p:cNvPr>
          <p:cNvSpPr txBox="1"/>
          <p:nvPr/>
        </p:nvSpPr>
        <p:spPr>
          <a:xfrm>
            <a:off x="1531475" y="5496743"/>
            <a:ext cx="6600559" cy="400110"/>
          </a:xfrm>
          <a:prstGeom prst="rect">
            <a:avLst/>
          </a:prstGeom>
          <a:solidFill>
            <a:schemeClr val="bg1"/>
          </a:solidFill>
        </p:spPr>
        <p:txBody>
          <a:bodyPr wrap="square" rtlCol="0">
            <a:spAutoFit/>
          </a:bodyPr>
          <a:lstStyle/>
          <a:p>
            <a:pPr algn="l" rtl="0"/>
            <a:r>
              <a:rPr lang="en-US" sz="2000" dirty="0">
                <a:solidFill>
                  <a:srgbClr val="CC6600"/>
                </a:solidFill>
                <a:latin typeface="Cambria" panose="02040503050406030204" pitchFamily="18" charset="0"/>
                <a:ea typeface="Cambria" panose="02040503050406030204" pitchFamily="18" charset="0"/>
              </a:rPr>
              <a:t>macroscopic</a:t>
            </a:r>
            <a:r>
              <a:rPr lang="en-US" sz="2000" dirty="0">
                <a:latin typeface="Cambria" panose="02040503050406030204" pitchFamily="18" charset="0"/>
                <a:ea typeface="Cambria" panose="02040503050406030204" pitchFamily="18" charset="0"/>
              </a:rPr>
              <a:t> behavior from </a:t>
            </a:r>
            <a:r>
              <a:rPr lang="en-US" sz="2000" dirty="0">
                <a:solidFill>
                  <a:srgbClr val="CC6600"/>
                </a:solidFill>
                <a:latin typeface="Cambria" panose="02040503050406030204" pitchFamily="18" charset="0"/>
                <a:ea typeface="Cambria" panose="02040503050406030204" pitchFamily="18" charset="0"/>
              </a:rPr>
              <a:t>microscopic</a:t>
            </a:r>
            <a:r>
              <a:rPr lang="en-US" sz="2000" dirty="0">
                <a:latin typeface="Cambria" panose="02040503050406030204" pitchFamily="18" charset="0"/>
                <a:ea typeface="Cambria" panose="02040503050406030204" pitchFamily="18" charset="0"/>
              </a:rPr>
              <a:t> models</a:t>
            </a:r>
          </a:p>
        </p:txBody>
      </p:sp>
      <p:grpSp>
        <p:nvGrpSpPr>
          <p:cNvPr id="6" name="קבוצה 3">
            <a:extLst>
              <a:ext uri="{FF2B5EF4-FFF2-40B4-BE49-F238E27FC236}">
                <a16:creationId xmlns:a16="http://schemas.microsoft.com/office/drawing/2014/main" id="{77C139A2-CFD3-8DBF-0D38-73B268D38A82}"/>
              </a:ext>
            </a:extLst>
          </p:cNvPr>
          <p:cNvGrpSpPr/>
          <p:nvPr/>
        </p:nvGrpSpPr>
        <p:grpSpPr>
          <a:xfrm>
            <a:off x="1478270" y="1750459"/>
            <a:ext cx="4545505" cy="3528974"/>
            <a:chOff x="71500" y="2181282"/>
            <a:chExt cx="4545505" cy="3528974"/>
          </a:xfrm>
        </p:grpSpPr>
        <p:sp>
          <p:nvSpPr>
            <p:cNvPr id="7" name="משולש שווה שוקיים 6">
              <a:extLst>
                <a:ext uri="{FF2B5EF4-FFF2-40B4-BE49-F238E27FC236}">
                  <a16:creationId xmlns:a16="http://schemas.microsoft.com/office/drawing/2014/main" id="{0B636C8B-C8F8-D56F-DB40-81FB5EEA8F4D}"/>
                </a:ext>
              </a:extLst>
            </p:cNvPr>
            <p:cNvSpPr/>
            <p:nvPr/>
          </p:nvSpPr>
          <p:spPr>
            <a:xfrm rot="16200000">
              <a:off x="1891982" y="3380985"/>
              <a:ext cx="1440162" cy="1219579"/>
            </a:xfrm>
            <a:prstGeom prst="triangle">
              <a:avLst/>
            </a:prstGeom>
            <a:noFill/>
            <a:ln w="57150">
              <a:solidFill>
                <a:schemeClr val="accent5">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mbria" panose="02040503050406030204" pitchFamily="18" charset="0"/>
                <a:ea typeface="Cambria" panose="02040503050406030204" pitchFamily="18" charset="0"/>
              </a:endParaRPr>
            </a:p>
          </p:txBody>
        </p:sp>
        <p:pic>
          <p:nvPicPr>
            <p:cNvPr id="8" name="Picture 4">
              <a:extLst>
                <a:ext uri="{FF2B5EF4-FFF2-40B4-BE49-F238E27FC236}">
                  <a16:creationId xmlns:a16="http://schemas.microsoft.com/office/drawing/2014/main" id="{FB87894F-0EA8-7DD4-2BA5-A0DED5F03B10}"/>
                </a:ext>
              </a:extLst>
            </p:cNvPr>
            <p:cNvPicPr>
              <a:picLocks noChangeAspect="1" noChangeArrowheads="1"/>
            </p:cNvPicPr>
            <p:nvPr/>
          </p:nvPicPr>
          <p:blipFill rotWithShape="1">
            <a:blip r:embed="rId2" cstate="print">
              <a:extLst>
                <a:ext uri="{BEBA8EAE-BF5A-486C-A8C5-ECC9F3942E4B}">
                  <a14:imgProps xmlns:a14="http://schemas.microsoft.com/office/drawing/2010/main">
                    <a14:imgLayer r:embed="rId3">
                      <a14:imgEffect>
                        <a14:backgroundRemoval t="10000" b="90000" l="10000" r="90000">
                          <a14:foregroundMark x1="24545" y1="89344" x2="24545" y2="89344"/>
                          <a14:backgroundMark x1="95455" y1="41803" x2="95455" y2="41803"/>
                          <a14:backgroundMark x1="83636" y1="39891" x2="83636" y2="39891"/>
                        </a14:backgroundRemoval>
                      </a14:imgEffect>
                    </a14:imgLayer>
                  </a14:imgProps>
                </a:ext>
                <a:ext uri="{28A0092B-C50C-407E-A947-70E740481C1C}">
                  <a14:useLocalDpi xmlns:a14="http://schemas.microsoft.com/office/drawing/2010/main" val="0"/>
                </a:ext>
              </a:extLst>
            </a:blip>
            <a:srcRect l="10888" t="46346" r="8944" b="5052"/>
            <a:stretch/>
          </p:blipFill>
          <p:spPr bwMode="auto">
            <a:xfrm>
              <a:off x="76911" y="3430784"/>
              <a:ext cx="2243774" cy="967706"/>
            </a:xfrm>
            <a:prstGeom prst="rect">
              <a:avLst/>
            </a:prstGeom>
            <a:noFill/>
            <a:ln>
              <a:noFill/>
            </a:ln>
            <a:effectLst>
              <a:glow rad="63500">
                <a:schemeClr val="accent6">
                  <a:satMod val="175000"/>
                  <a:alpha val="40000"/>
                </a:schemeClr>
              </a:glow>
              <a:softEdge rad="4191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2">
              <a:extLst>
                <a:ext uri="{FF2B5EF4-FFF2-40B4-BE49-F238E27FC236}">
                  <a16:creationId xmlns:a16="http://schemas.microsoft.com/office/drawing/2014/main" id="{DA7DA0F0-3A1F-3D84-3D28-D28E51371C0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546775" y="2445034"/>
              <a:ext cx="1935215" cy="985750"/>
            </a:xfrm>
            <a:prstGeom prst="rect">
              <a:avLst/>
            </a:prstGeom>
            <a:noFill/>
            <a:ln>
              <a:noFill/>
            </a:ln>
            <a:effectLst>
              <a:softEdge rad="63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9">
              <a:extLst>
                <a:ext uri="{FF2B5EF4-FFF2-40B4-BE49-F238E27FC236}">
                  <a16:creationId xmlns:a16="http://schemas.microsoft.com/office/drawing/2014/main" id="{243E7519-9B0B-6DBD-F7C9-0C0EBDA403D0}"/>
                </a:ext>
              </a:extLst>
            </p:cNvPr>
            <p:cNvPicPr>
              <a:picLocks noChangeAspect="1"/>
            </p:cNvPicPr>
            <p:nvPr/>
          </p:nvPicPr>
          <p:blipFill>
            <a:blip r:embed="rId5" cstate="print">
              <a:clrChange>
                <a:clrFrom>
                  <a:srgbClr val="FFFFFF"/>
                </a:clrFrom>
                <a:clrTo>
                  <a:srgbClr val="FFFFFF">
                    <a:alpha val="0"/>
                  </a:srgbClr>
                </a:clrTo>
              </a:clrChange>
            </a:blip>
            <a:stretch>
              <a:fillRect/>
            </a:stretch>
          </p:blipFill>
          <p:spPr>
            <a:xfrm>
              <a:off x="2546775" y="4438506"/>
              <a:ext cx="1833147" cy="992428"/>
            </a:xfrm>
            <a:prstGeom prst="rect">
              <a:avLst/>
            </a:prstGeom>
            <a:effectLst>
              <a:glow rad="228600">
                <a:schemeClr val="accent5">
                  <a:satMod val="175000"/>
                  <a:alpha val="40000"/>
                </a:schemeClr>
              </a:glow>
              <a:softEdge rad="31750"/>
            </a:effectLst>
          </p:spPr>
        </p:pic>
        <p:sp>
          <p:nvSpPr>
            <p:cNvPr id="11" name="TextBox 10">
              <a:extLst>
                <a:ext uri="{FF2B5EF4-FFF2-40B4-BE49-F238E27FC236}">
                  <a16:creationId xmlns:a16="http://schemas.microsoft.com/office/drawing/2014/main" id="{19F70EA8-8D58-85AC-9E6C-290CBBBE6BE8}"/>
                </a:ext>
              </a:extLst>
            </p:cNvPr>
            <p:cNvSpPr txBox="1"/>
            <p:nvPr/>
          </p:nvSpPr>
          <p:spPr>
            <a:xfrm>
              <a:off x="2456765" y="2181282"/>
              <a:ext cx="2160240" cy="369332"/>
            </a:xfrm>
            <a:prstGeom prst="rect">
              <a:avLst/>
            </a:prstGeom>
            <a:solidFill>
              <a:schemeClr val="bg1"/>
            </a:solidFill>
          </p:spPr>
          <p:txBody>
            <a:bodyPr wrap="square" rtlCol="0">
              <a:spAutoFit/>
            </a:bodyPr>
            <a:lstStyle/>
            <a:p>
              <a:pPr algn="ctr"/>
              <a:r>
                <a:rPr lang="en-US" dirty="0">
                  <a:latin typeface="Cambria" panose="02040503050406030204" pitchFamily="18" charset="0"/>
                  <a:ea typeface="Cambria" panose="02040503050406030204" pitchFamily="18" charset="0"/>
                </a:rPr>
                <a:t>microscopic units</a:t>
              </a:r>
            </a:p>
          </p:txBody>
        </p:sp>
        <p:sp>
          <p:nvSpPr>
            <p:cNvPr id="12" name="TextBox 11">
              <a:extLst>
                <a:ext uri="{FF2B5EF4-FFF2-40B4-BE49-F238E27FC236}">
                  <a16:creationId xmlns:a16="http://schemas.microsoft.com/office/drawing/2014/main" id="{75B8373B-0D4B-C489-E2E5-C68945B7DCFD}"/>
                </a:ext>
              </a:extLst>
            </p:cNvPr>
            <p:cNvSpPr txBox="1"/>
            <p:nvPr/>
          </p:nvSpPr>
          <p:spPr>
            <a:xfrm>
              <a:off x="2423937" y="5340924"/>
              <a:ext cx="2160240" cy="369332"/>
            </a:xfrm>
            <a:prstGeom prst="rect">
              <a:avLst/>
            </a:prstGeom>
            <a:solidFill>
              <a:schemeClr val="bg1"/>
            </a:solidFill>
          </p:spPr>
          <p:txBody>
            <a:bodyPr wrap="square" rtlCol="0">
              <a:spAutoFit/>
            </a:bodyPr>
            <a:lstStyle/>
            <a:p>
              <a:pPr algn="ctr"/>
              <a:r>
                <a:rPr lang="en-US" dirty="0">
                  <a:latin typeface="Cambria" panose="02040503050406030204" pitchFamily="18" charset="0"/>
                  <a:ea typeface="Cambria" panose="02040503050406030204" pitchFamily="18" charset="0"/>
                </a:rPr>
                <a:t>connectivity map</a:t>
              </a:r>
            </a:p>
          </p:txBody>
        </p:sp>
        <p:sp>
          <p:nvSpPr>
            <p:cNvPr id="13" name="TextBox 12">
              <a:extLst>
                <a:ext uri="{FF2B5EF4-FFF2-40B4-BE49-F238E27FC236}">
                  <a16:creationId xmlns:a16="http://schemas.microsoft.com/office/drawing/2014/main" id="{0D498871-4770-BF67-60DC-27DAAB31D0B0}"/>
                </a:ext>
              </a:extLst>
            </p:cNvPr>
            <p:cNvSpPr txBox="1"/>
            <p:nvPr/>
          </p:nvSpPr>
          <p:spPr>
            <a:xfrm>
              <a:off x="71500" y="2910654"/>
              <a:ext cx="2160240" cy="646331"/>
            </a:xfrm>
            <a:prstGeom prst="rect">
              <a:avLst/>
            </a:prstGeom>
            <a:solidFill>
              <a:schemeClr val="bg1"/>
            </a:solidFill>
          </p:spPr>
          <p:txBody>
            <a:bodyPr wrap="square" rtlCol="0">
              <a:spAutoFit/>
            </a:bodyPr>
            <a:lstStyle/>
            <a:p>
              <a:pPr algn="ctr"/>
              <a:r>
                <a:rPr lang="en-US" dirty="0">
                  <a:latin typeface="Cambria" panose="02040503050406030204" pitchFamily="18" charset="0"/>
                  <a:ea typeface="Cambria" panose="02040503050406030204" pitchFamily="18" charset="0"/>
                </a:rPr>
                <a:t>macroscopic observations</a:t>
              </a:r>
            </a:p>
          </p:txBody>
        </p:sp>
      </p:grpSp>
      <p:pic>
        <p:nvPicPr>
          <p:cNvPr id="14" name="Picture 2">
            <a:extLst>
              <a:ext uri="{FF2B5EF4-FFF2-40B4-BE49-F238E27FC236}">
                <a16:creationId xmlns:a16="http://schemas.microsoft.com/office/drawing/2014/main" id="{E68E7E66-5732-DA42-615E-6C7FEF5BF439}"/>
              </a:ext>
            </a:extLst>
          </p:cNvPr>
          <p:cNvPicPr>
            <a:picLocks noChangeAspect="1" noChangeArrowheads="1"/>
          </p:cNvPicPr>
          <p:nvPr/>
        </p:nvPicPr>
        <p:blipFill>
          <a:blip r:embed="rId6" cstate="print">
            <a:clrChange>
              <a:clrFrom>
                <a:srgbClr val="FFFFFF"/>
              </a:clrFrom>
              <a:clrTo>
                <a:srgbClr val="FFFFFF">
                  <a:alpha val="0"/>
                </a:srgbClr>
              </a:clrTo>
            </a:clrChange>
            <a:duotone>
              <a:prstClr val="black"/>
              <a:srgbClr val="D9C3A5">
                <a:tint val="50000"/>
                <a:satMod val="180000"/>
              </a:srgbClr>
            </a:duotone>
            <a:extLst>
              <a:ext uri="{28A0092B-C50C-407E-A947-70E740481C1C}">
                <a14:useLocalDpi xmlns:a14="http://schemas.microsoft.com/office/drawing/2010/main" val="0"/>
              </a:ext>
            </a:extLst>
          </a:blip>
          <a:srcRect/>
          <a:stretch>
            <a:fillRect/>
          </a:stretch>
        </p:blipFill>
        <p:spPr bwMode="auto">
          <a:xfrm flipH="1">
            <a:off x="8547363" y="3559951"/>
            <a:ext cx="1882072" cy="1824289"/>
          </a:xfrm>
          <a:prstGeom prst="rect">
            <a:avLst/>
          </a:prstGeom>
          <a:ln>
            <a:noFill/>
          </a:ln>
          <a:effectLst>
            <a:outerShdw blurRad="292100" dist="139700" dir="2700000" algn="tl" rotWithShape="0">
              <a:srgbClr val="333333">
                <a:alpha val="65000"/>
              </a:srgbClr>
            </a:outerShdw>
            <a:softEdge rad="1270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 name="Picture 2">
            <a:extLst>
              <a:ext uri="{FF2B5EF4-FFF2-40B4-BE49-F238E27FC236}">
                <a16:creationId xmlns:a16="http://schemas.microsoft.com/office/drawing/2014/main" id="{CEAD1416-5294-4436-9A6F-2F478FD7B819}"/>
              </a:ext>
            </a:extLst>
          </p:cNvPr>
          <p:cNvPicPr>
            <a:picLocks noChangeAspect="1" noChangeArrowheads="1"/>
          </p:cNvPicPr>
          <p:nvPr/>
        </p:nvPicPr>
        <p:blipFill rotWithShape="1">
          <a:blip r:embed="rId7" cstate="print">
            <a:duotone>
              <a:prstClr val="black"/>
              <a:schemeClr val="tx1">
                <a:lumMod val="20000"/>
                <a:lumOff val="80000"/>
                <a:tint val="45000"/>
                <a:satMod val="400000"/>
              </a:schemeClr>
            </a:duotone>
            <a:extLst>
              <a:ext uri="{28A0092B-C50C-407E-A947-70E740481C1C}">
                <a14:useLocalDpi xmlns:a14="http://schemas.microsoft.com/office/drawing/2010/main" val="0"/>
              </a:ext>
            </a:extLst>
          </a:blip>
          <a:srcRect l="60207" t="14975"/>
          <a:stretch/>
        </p:blipFill>
        <p:spPr bwMode="auto">
          <a:xfrm>
            <a:off x="6338810" y="2899930"/>
            <a:ext cx="1945313" cy="1320041"/>
          </a:xfrm>
          <a:prstGeom prst="rect">
            <a:avLst/>
          </a:prstGeom>
          <a:noFill/>
          <a:ln>
            <a:noFill/>
          </a:ln>
          <a:effectLst>
            <a:outerShdw dist="35921" dir="2700000" algn="ctr" rotWithShape="0">
              <a:schemeClr val="bg2"/>
            </a:outerShdw>
            <a:softEdge rad="63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6" name="Picture 2">
            <a:extLst>
              <a:ext uri="{FF2B5EF4-FFF2-40B4-BE49-F238E27FC236}">
                <a16:creationId xmlns:a16="http://schemas.microsoft.com/office/drawing/2014/main" id="{9971A8D4-AD65-C695-8ADA-F6C7717AA55A}"/>
              </a:ext>
            </a:extLst>
          </p:cNvPr>
          <p:cNvPicPr>
            <a:picLocks noChangeAspect="1" noChangeArrowheads="1"/>
          </p:cNvPicPr>
          <p:nvPr/>
        </p:nvPicPr>
        <p:blipFill rotWithShape="1">
          <a:blip r:embed="rId7" cstate="print">
            <a:duotone>
              <a:prstClr val="black"/>
              <a:schemeClr val="tx1">
                <a:lumMod val="20000"/>
                <a:lumOff val="80000"/>
                <a:tint val="45000"/>
                <a:satMod val="400000"/>
              </a:schemeClr>
            </a:duotone>
            <a:extLst>
              <a:ext uri="{28A0092B-C50C-407E-A947-70E740481C1C}">
                <a14:useLocalDpi xmlns:a14="http://schemas.microsoft.com/office/drawing/2010/main" val="0"/>
              </a:ext>
            </a:extLst>
          </a:blip>
          <a:srcRect l="-1474" t="14975" r="66814"/>
          <a:stretch/>
        </p:blipFill>
        <p:spPr bwMode="auto">
          <a:xfrm>
            <a:off x="8478236" y="2349683"/>
            <a:ext cx="1694392" cy="1320041"/>
          </a:xfrm>
          <a:prstGeom prst="rect">
            <a:avLst/>
          </a:prstGeom>
          <a:noFill/>
          <a:ln>
            <a:noFill/>
          </a:ln>
          <a:effectLst>
            <a:outerShdw dist="35921" dir="2700000" algn="ctr" rotWithShape="0">
              <a:schemeClr val="bg2"/>
            </a:outerShdw>
            <a:softEdge rad="63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3F24E155-47CD-EF81-0725-F5A73CF5D361}"/>
                  </a:ext>
                </a:extLst>
              </p:cNvPr>
              <p:cNvSpPr txBox="1"/>
              <p:nvPr/>
            </p:nvSpPr>
            <p:spPr>
              <a:xfrm>
                <a:off x="7283915" y="1399711"/>
                <a:ext cx="2613197" cy="92692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a:latin typeface="Cambria Math"/>
                          <a:ea typeface="Cambria Math"/>
                        </a:rPr>
                        <m:t>ℋ</m:t>
                      </m:r>
                      <m:r>
                        <a:rPr lang="en-US" i="1">
                          <a:latin typeface="Cambria Math"/>
                        </a:rPr>
                        <m:t>=−</m:t>
                      </m:r>
                      <m:nary>
                        <m:naryPr>
                          <m:chr m:val="∑"/>
                          <m:ctrlPr>
                            <a:rPr lang="en-US" i="1">
                              <a:latin typeface="Cambria Math" panose="02040503050406030204" pitchFamily="18" charset="0"/>
                            </a:rPr>
                          </m:ctrlPr>
                        </m:naryPr>
                        <m:sub>
                          <m:r>
                            <m:rPr>
                              <m:brk m:alnAt="23"/>
                            </m:rPr>
                            <a:rPr lang="en-US" i="1">
                              <a:latin typeface="Cambria Math"/>
                            </a:rPr>
                            <m:t>𝑖</m:t>
                          </m:r>
                          <m:r>
                            <a:rPr lang="en-US" i="1">
                              <a:latin typeface="Cambria Math"/>
                            </a:rPr>
                            <m:t>,</m:t>
                          </m:r>
                          <m:r>
                            <a:rPr lang="en-US" i="1">
                              <a:latin typeface="Cambria Math"/>
                            </a:rPr>
                            <m:t>𝑗</m:t>
                          </m:r>
                        </m:sub>
                        <m:sup/>
                        <m:e>
                          <m:sSub>
                            <m:sSubPr>
                              <m:ctrlPr>
                                <a:rPr lang="en-US" i="1">
                                  <a:latin typeface="Cambria Math" panose="02040503050406030204" pitchFamily="18" charset="0"/>
                                </a:rPr>
                              </m:ctrlPr>
                            </m:sSubPr>
                            <m:e>
                              <m:sSub>
                                <m:sSubPr>
                                  <m:ctrlPr>
                                    <a:rPr lang="en-US" i="1">
                                      <a:latin typeface="Cambria Math" panose="02040503050406030204" pitchFamily="18" charset="0"/>
                                    </a:rPr>
                                  </m:ctrlPr>
                                </m:sSubPr>
                                <m:e>
                                  <m:r>
                                    <a:rPr lang="en-US" i="1">
                                      <a:latin typeface="Cambria Math"/>
                                      <a:ea typeface="Cambria Math"/>
                                    </a:rPr>
                                    <m:t>ℐ</m:t>
                                  </m:r>
                                </m:e>
                                <m:sub>
                                  <m:r>
                                    <a:rPr lang="en-US" i="1">
                                      <a:latin typeface="Cambria Math"/>
                                    </a:rPr>
                                    <m:t>𝑖𝑗</m:t>
                                  </m:r>
                                </m:sub>
                              </m:sSub>
                              <m:r>
                                <a:rPr lang="en-US" i="1">
                                  <a:latin typeface="Cambria Math"/>
                                </a:rPr>
                                <m:t>𝜎</m:t>
                              </m:r>
                            </m:e>
                            <m:sub>
                              <m:r>
                                <a:rPr lang="en-US" i="1">
                                  <a:latin typeface="Cambria Math"/>
                                </a:rPr>
                                <m:t>𝑖</m:t>
                              </m:r>
                            </m:sub>
                          </m:sSub>
                          <m:sSub>
                            <m:sSubPr>
                              <m:ctrlPr>
                                <a:rPr lang="en-US" i="1">
                                  <a:latin typeface="Cambria Math" panose="02040503050406030204" pitchFamily="18" charset="0"/>
                                </a:rPr>
                              </m:ctrlPr>
                            </m:sSubPr>
                            <m:e>
                              <m:r>
                                <a:rPr lang="en-US" i="1">
                                  <a:latin typeface="Cambria Math"/>
                                </a:rPr>
                                <m:t>𝜎</m:t>
                              </m:r>
                            </m:e>
                            <m:sub>
                              <m:r>
                                <a:rPr lang="en-US" i="1">
                                  <a:latin typeface="Cambria Math"/>
                                </a:rPr>
                                <m:t>𝑗</m:t>
                              </m:r>
                            </m:sub>
                          </m:sSub>
                        </m:e>
                      </m:nary>
                    </m:oMath>
                  </m:oMathPara>
                </a14:m>
                <a:endParaRPr lang="en-US" dirty="0">
                  <a:latin typeface="Cambria" panose="02040503050406030204" pitchFamily="18" charset="0"/>
                  <a:ea typeface="Cambria" panose="02040503050406030204" pitchFamily="18" charset="0"/>
                </a:endParaRPr>
              </a:p>
            </p:txBody>
          </p:sp>
        </mc:Choice>
        <mc:Fallback xmlns="">
          <p:sp>
            <p:nvSpPr>
              <p:cNvPr id="17" name="TextBox 16">
                <a:extLst>
                  <a:ext uri="{FF2B5EF4-FFF2-40B4-BE49-F238E27FC236}">
                    <a16:creationId xmlns:a16="http://schemas.microsoft.com/office/drawing/2014/main" id="{3F24E155-47CD-EF81-0725-F5A73CF5D361}"/>
                  </a:ext>
                </a:extLst>
              </p:cNvPr>
              <p:cNvSpPr txBox="1">
                <a:spLocks noRot="1" noChangeAspect="1" noMove="1" noResize="1" noEditPoints="1" noAdjustHandles="1" noChangeArrowheads="1" noChangeShapeType="1" noTextEdit="1"/>
              </p:cNvSpPr>
              <p:nvPr/>
            </p:nvSpPr>
            <p:spPr>
              <a:xfrm>
                <a:off x="7283915" y="1399711"/>
                <a:ext cx="2613197" cy="926920"/>
              </a:xfrm>
              <a:prstGeom prst="rect">
                <a:avLst/>
              </a:prstGeom>
              <a:blipFill>
                <a:blip r:embed="rId8"/>
                <a:stretch>
                  <a:fillRect/>
                </a:stretch>
              </a:blipFill>
            </p:spPr>
            <p:txBody>
              <a:bodyPr/>
              <a:lstStyle/>
              <a:p>
                <a:r>
                  <a:rPr lang="en-IN">
                    <a:noFill/>
                  </a:rPr>
                  <a:t> </a:t>
                </a:r>
              </a:p>
            </p:txBody>
          </p:sp>
        </mc:Fallback>
      </mc:AlternateContent>
      <p:sp>
        <p:nvSpPr>
          <p:cNvPr id="18" name="TextBox 17">
            <a:extLst>
              <a:ext uri="{FF2B5EF4-FFF2-40B4-BE49-F238E27FC236}">
                <a16:creationId xmlns:a16="http://schemas.microsoft.com/office/drawing/2014/main" id="{C6B7219A-E359-39B6-F37B-0DC7382183C5}"/>
              </a:ext>
            </a:extLst>
          </p:cNvPr>
          <p:cNvSpPr txBox="1"/>
          <p:nvPr/>
        </p:nvSpPr>
        <p:spPr>
          <a:xfrm>
            <a:off x="6203795" y="2507086"/>
            <a:ext cx="2160240" cy="369332"/>
          </a:xfrm>
          <a:prstGeom prst="rect">
            <a:avLst/>
          </a:prstGeom>
          <a:solidFill>
            <a:schemeClr val="bg1"/>
          </a:solidFill>
        </p:spPr>
        <p:txBody>
          <a:bodyPr wrap="square" rtlCol="0">
            <a:spAutoFit/>
          </a:bodyPr>
          <a:lstStyle/>
          <a:p>
            <a:pPr algn="ctr"/>
            <a:r>
              <a:rPr lang="en-US" dirty="0">
                <a:latin typeface="Cambria" panose="02040503050406030204" pitchFamily="18" charset="0"/>
                <a:ea typeface="Cambria" panose="02040503050406030204" pitchFamily="18" charset="0"/>
              </a:rPr>
              <a:t>Ferromagnetism</a:t>
            </a:r>
          </a:p>
        </p:txBody>
      </p:sp>
      <p:sp>
        <p:nvSpPr>
          <p:cNvPr id="2" name="Date Placeholder 1">
            <a:extLst>
              <a:ext uri="{FF2B5EF4-FFF2-40B4-BE49-F238E27FC236}">
                <a16:creationId xmlns:a16="http://schemas.microsoft.com/office/drawing/2014/main" id="{2C232A7C-EE75-EF5A-BA1A-A6BF9F95ADDC}"/>
              </a:ext>
            </a:extLst>
          </p:cNvPr>
          <p:cNvSpPr>
            <a:spLocks noGrp="1"/>
          </p:cNvSpPr>
          <p:nvPr>
            <p:ph type="dt" sz="half" idx="10"/>
          </p:nvPr>
        </p:nvSpPr>
        <p:spPr/>
        <p:txBody>
          <a:bodyPr/>
          <a:lstStyle/>
          <a:p>
            <a:fld id="{F93065F1-DA44-47BA-AF6F-2EB2D9FC1AA2}" type="datetime1">
              <a:rPr lang="en-US" smtClean="0"/>
              <a:t>8/4/2025</a:t>
            </a:fld>
            <a:endParaRPr lang="en-US"/>
          </a:p>
        </p:txBody>
      </p:sp>
      <p:sp>
        <p:nvSpPr>
          <p:cNvPr id="3" name="Slide Number Placeholder 2">
            <a:extLst>
              <a:ext uri="{FF2B5EF4-FFF2-40B4-BE49-F238E27FC236}">
                <a16:creationId xmlns:a16="http://schemas.microsoft.com/office/drawing/2014/main" id="{1B713E95-64C3-4E18-84AB-2162BBE7D6D1}"/>
              </a:ext>
            </a:extLst>
          </p:cNvPr>
          <p:cNvSpPr>
            <a:spLocks noGrp="1"/>
          </p:cNvSpPr>
          <p:nvPr>
            <p:ph type="sldNum" sz="quarter" idx="12"/>
          </p:nvPr>
        </p:nvSpPr>
        <p:spPr/>
        <p:txBody>
          <a:bodyPr/>
          <a:lstStyle/>
          <a:p>
            <a:fld id="{73B850FF-6169-4056-8077-06FFA93A5366}" type="slidenum">
              <a:rPr lang="en-US" smtClean="0"/>
              <a:t>10</a:t>
            </a:fld>
            <a:endParaRPr lang="en-US"/>
          </a:p>
        </p:txBody>
      </p:sp>
    </p:spTree>
    <p:extLst>
      <p:ext uri="{BB962C8B-B14F-4D97-AF65-F5344CB8AC3E}">
        <p14:creationId xmlns:p14="http://schemas.microsoft.com/office/powerpoint/2010/main" val="4031483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500" fill="hold"/>
                                        <p:tgtEl>
                                          <p:spTgt spid="15"/>
                                        </p:tgtEl>
                                        <p:attrNameLst>
                                          <p:attrName>ppt_x</p:attrName>
                                        </p:attrNameLst>
                                      </p:cBhvr>
                                      <p:tavLst>
                                        <p:tav tm="0">
                                          <p:val>
                                            <p:strVal val="#ppt_x"/>
                                          </p:val>
                                        </p:tav>
                                        <p:tav tm="100000">
                                          <p:val>
                                            <p:strVal val="#ppt_x"/>
                                          </p:val>
                                        </p:tav>
                                      </p:tavLst>
                                    </p:anim>
                                    <p:anim calcmode="lin" valueType="num">
                                      <p:cBhvr additive="base">
                                        <p:cTn id="14" dur="500" fill="hold"/>
                                        <p:tgtEl>
                                          <p:spTgt spid="15"/>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anim calcmode="lin" valueType="num">
                                      <p:cBhvr additive="base">
                                        <p:cTn id="17" dur="500" fill="hold"/>
                                        <p:tgtEl>
                                          <p:spTgt spid="18"/>
                                        </p:tgtEl>
                                        <p:attrNameLst>
                                          <p:attrName>ppt_x</p:attrName>
                                        </p:attrNameLst>
                                      </p:cBhvr>
                                      <p:tavLst>
                                        <p:tav tm="0">
                                          <p:val>
                                            <p:strVal val="#ppt_x"/>
                                          </p:val>
                                        </p:tav>
                                        <p:tav tm="100000">
                                          <p:val>
                                            <p:strVal val="#ppt_x"/>
                                          </p:val>
                                        </p:tav>
                                      </p:tavLst>
                                    </p:anim>
                                    <p:anim calcmode="lin" valueType="num">
                                      <p:cBhvr additive="base">
                                        <p:cTn id="18" dur="500" fill="hold"/>
                                        <p:tgtEl>
                                          <p:spTgt spid="18"/>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anim calcmode="lin" valueType="num">
                                      <p:cBhvr additive="base">
                                        <p:cTn id="21" dur="500" fill="hold"/>
                                        <p:tgtEl>
                                          <p:spTgt spid="17"/>
                                        </p:tgtEl>
                                        <p:attrNameLst>
                                          <p:attrName>ppt_x</p:attrName>
                                        </p:attrNameLst>
                                      </p:cBhvr>
                                      <p:tavLst>
                                        <p:tav tm="0">
                                          <p:val>
                                            <p:strVal val="#ppt_x"/>
                                          </p:val>
                                        </p:tav>
                                        <p:tav tm="100000">
                                          <p:val>
                                            <p:strVal val="#ppt_x"/>
                                          </p:val>
                                        </p:tav>
                                      </p:tavLst>
                                    </p:anim>
                                    <p:anim calcmode="lin" valueType="num">
                                      <p:cBhvr additive="base">
                                        <p:cTn id="22" dur="500" fill="hold"/>
                                        <p:tgtEl>
                                          <p:spTgt spid="17"/>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anim calcmode="lin" valueType="num">
                                      <p:cBhvr additive="base">
                                        <p:cTn id="25" dur="500" fill="hold"/>
                                        <p:tgtEl>
                                          <p:spTgt spid="14"/>
                                        </p:tgtEl>
                                        <p:attrNameLst>
                                          <p:attrName>ppt_x</p:attrName>
                                        </p:attrNameLst>
                                      </p:cBhvr>
                                      <p:tavLst>
                                        <p:tav tm="0">
                                          <p:val>
                                            <p:strVal val="#ppt_x"/>
                                          </p:val>
                                        </p:tav>
                                        <p:tav tm="100000">
                                          <p:val>
                                            <p:strVal val="#ppt_x"/>
                                          </p:val>
                                        </p:tav>
                                      </p:tavLst>
                                    </p:anim>
                                    <p:anim calcmode="lin" valueType="num">
                                      <p:cBhvr additive="base">
                                        <p:cTn id="26" dur="500" fill="hold"/>
                                        <p:tgtEl>
                                          <p:spTgt spid="14"/>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16"/>
                                        </p:tgtEl>
                                        <p:attrNameLst>
                                          <p:attrName>style.visibility</p:attrName>
                                        </p:attrNameLst>
                                      </p:cBhvr>
                                      <p:to>
                                        <p:strVal val="visible"/>
                                      </p:to>
                                    </p:set>
                                    <p:anim calcmode="lin" valueType="num">
                                      <p:cBhvr additive="base">
                                        <p:cTn id="29" dur="500" fill="hold"/>
                                        <p:tgtEl>
                                          <p:spTgt spid="16"/>
                                        </p:tgtEl>
                                        <p:attrNameLst>
                                          <p:attrName>ppt_x</p:attrName>
                                        </p:attrNameLst>
                                      </p:cBhvr>
                                      <p:tavLst>
                                        <p:tav tm="0">
                                          <p:val>
                                            <p:strVal val="#ppt_x"/>
                                          </p:val>
                                        </p:tav>
                                        <p:tav tm="100000">
                                          <p:val>
                                            <p:strVal val="#ppt_x"/>
                                          </p:val>
                                        </p:tav>
                                      </p:tavLst>
                                    </p:anim>
                                    <p:anim calcmode="lin" valueType="num">
                                      <p:cBhvr additive="base">
                                        <p:cTn id="30"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5"/>
                                        </p:tgtEl>
                                        <p:attrNameLst>
                                          <p:attrName>style.visibility</p:attrName>
                                        </p:attrNameLst>
                                      </p:cBhvr>
                                      <p:to>
                                        <p:strVal val="visible"/>
                                      </p:to>
                                    </p:set>
                                    <p:anim calcmode="lin" valueType="num">
                                      <p:cBhvr additive="base">
                                        <p:cTn id="35" dur="500" fill="hold"/>
                                        <p:tgtEl>
                                          <p:spTgt spid="5"/>
                                        </p:tgtEl>
                                        <p:attrNameLst>
                                          <p:attrName>ppt_x</p:attrName>
                                        </p:attrNameLst>
                                      </p:cBhvr>
                                      <p:tavLst>
                                        <p:tav tm="0">
                                          <p:val>
                                            <p:strVal val="#ppt_x"/>
                                          </p:val>
                                        </p:tav>
                                        <p:tav tm="100000">
                                          <p:val>
                                            <p:strVal val="#ppt_x"/>
                                          </p:val>
                                        </p:tav>
                                      </p:tavLst>
                                    </p:anim>
                                    <p:anim calcmode="lin" valueType="num">
                                      <p:cBhvr additive="base">
                                        <p:cTn id="3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7" grpId="0" animBg="1"/>
      <p:bldP spid="18" grpId="0" animBg="1"/>
    </p:bld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משולש שווה שוקיים 21">
            <a:extLst>
              <a:ext uri="{FF2B5EF4-FFF2-40B4-BE49-F238E27FC236}">
                <a16:creationId xmlns:a16="http://schemas.microsoft.com/office/drawing/2014/main" id="{8C7C0F4F-8B91-87B7-8042-5B30A3D09AD5}"/>
              </a:ext>
            </a:extLst>
          </p:cNvPr>
          <p:cNvSpPr/>
          <p:nvPr/>
        </p:nvSpPr>
        <p:spPr>
          <a:xfrm rot="16200000">
            <a:off x="4725568" y="2862855"/>
            <a:ext cx="1769974" cy="1928935"/>
          </a:xfrm>
          <a:prstGeom prst="triangle">
            <a:avLst/>
          </a:prstGeom>
          <a:noFill/>
          <a:ln w="57150">
            <a:solidFill>
              <a:schemeClr val="accent5">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2">
            <a:extLst>
              <a:ext uri="{FF2B5EF4-FFF2-40B4-BE49-F238E27FC236}">
                <a16:creationId xmlns:a16="http://schemas.microsoft.com/office/drawing/2014/main" id="{4C460E9F-AF63-55C8-A444-91AA032017A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41976" y="1771045"/>
            <a:ext cx="2286000" cy="2286000"/>
          </a:xfrm>
          <a:prstGeom prst="ellipse">
            <a:avLst/>
          </a:prstGeom>
          <a:ln>
            <a:noFill/>
          </a:ln>
          <a:effectLst>
            <a:outerShdw dist="35921" dir="2700000" algn="ctr" rotWithShape="0">
              <a:schemeClr val="bg2"/>
            </a:outerShdw>
            <a:softEdge rad="317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Picture 3">
            <a:extLst>
              <a:ext uri="{FF2B5EF4-FFF2-40B4-BE49-F238E27FC236}">
                <a16:creationId xmlns:a16="http://schemas.microsoft.com/office/drawing/2014/main" id="{D40AE21D-E7AC-D4A0-7280-4F9753F946B0}"/>
              </a:ext>
            </a:extLst>
          </p:cNvPr>
          <p:cNvPicPr>
            <a:picLocks noChangeAspect="1" noChangeArrowheads="1"/>
          </p:cNvPicPr>
          <p:nvPr/>
        </p:nvPicPr>
        <p:blipFill>
          <a:blip r:embed="rId3" cstate="print">
            <a:clrChange>
              <a:clrFrom>
                <a:srgbClr val="FFFFFF"/>
              </a:clrFrom>
              <a:clrTo>
                <a:srgbClr val="FFFFFF">
                  <a:alpha val="0"/>
                </a:srgbClr>
              </a:clrTo>
            </a:clrChange>
            <a:duotone>
              <a:prstClr val="black"/>
              <a:srgbClr val="D9C3A5">
                <a:tint val="50000"/>
                <a:satMod val="180000"/>
              </a:srgbClr>
            </a:duotone>
            <a:extLst>
              <a:ext uri="{28A0092B-C50C-407E-A947-70E740481C1C}">
                <a14:useLocalDpi xmlns:a14="http://schemas.microsoft.com/office/drawing/2010/main" val="0"/>
              </a:ext>
            </a:extLst>
          </a:blip>
          <a:srcRect/>
          <a:stretch>
            <a:fillRect/>
          </a:stretch>
        </p:blipFill>
        <p:spPr bwMode="auto">
          <a:xfrm>
            <a:off x="5456176" y="3538538"/>
            <a:ext cx="3657600" cy="2858767"/>
          </a:xfrm>
          <a:prstGeom prst="rect">
            <a:avLst/>
          </a:prstGeom>
          <a:ln>
            <a:noFill/>
          </a:ln>
          <a:effectLst>
            <a:outerShdw blurRad="292100" dist="139700" dir="2700000" algn="tl" rotWithShape="0">
              <a:srgbClr val="333333">
                <a:alpha val="65000"/>
              </a:srgbClr>
            </a:outerShdw>
            <a:softEdge rad="1270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2" name="TextBox 21">
            <a:extLst>
              <a:ext uri="{FF2B5EF4-FFF2-40B4-BE49-F238E27FC236}">
                <a16:creationId xmlns:a16="http://schemas.microsoft.com/office/drawing/2014/main" id="{E7B55C29-3DD6-185E-16CF-EB398390114F}"/>
              </a:ext>
            </a:extLst>
          </p:cNvPr>
          <p:cNvSpPr txBox="1"/>
          <p:nvPr/>
        </p:nvSpPr>
        <p:spPr>
          <a:xfrm>
            <a:off x="7229306" y="5419389"/>
            <a:ext cx="2772375" cy="707886"/>
          </a:xfrm>
          <a:prstGeom prst="rect">
            <a:avLst/>
          </a:prstGeom>
          <a:solidFill>
            <a:schemeClr val="bg1"/>
          </a:solidFill>
        </p:spPr>
        <p:txBody>
          <a:bodyPr wrap="square" rtlCol="0">
            <a:spAutoFit/>
          </a:bodyPr>
          <a:lstStyle/>
          <a:p>
            <a:pPr algn="ctr" rtl="0"/>
            <a:r>
              <a:rPr lang="en-US" sz="2000" dirty="0">
                <a:latin typeface="Century Gothic" pitchFamily="34" charset="0"/>
              </a:rPr>
              <a:t>complex </a:t>
            </a:r>
          </a:p>
          <a:p>
            <a:pPr algn="ctr" rtl="0"/>
            <a:r>
              <a:rPr lang="en-US" sz="2000" dirty="0">
                <a:latin typeface="Century Gothic" pitchFamily="34" charset="0"/>
              </a:rPr>
              <a:t>interaction maps</a:t>
            </a:r>
          </a:p>
        </p:txBody>
      </p:sp>
      <p:sp>
        <p:nvSpPr>
          <p:cNvPr id="23" name="TextBox 22">
            <a:extLst>
              <a:ext uri="{FF2B5EF4-FFF2-40B4-BE49-F238E27FC236}">
                <a16:creationId xmlns:a16="http://schemas.microsoft.com/office/drawing/2014/main" id="{5E8FF888-BCB5-9A13-031E-96FF1A780390}"/>
              </a:ext>
            </a:extLst>
          </p:cNvPr>
          <p:cNvSpPr txBox="1"/>
          <p:nvPr/>
        </p:nvSpPr>
        <p:spPr>
          <a:xfrm>
            <a:off x="7391391" y="1626775"/>
            <a:ext cx="2861810" cy="707886"/>
          </a:xfrm>
          <a:prstGeom prst="rect">
            <a:avLst/>
          </a:prstGeom>
          <a:solidFill>
            <a:schemeClr val="bg1"/>
          </a:solidFill>
        </p:spPr>
        <p:txBody>
          <a:bodyPr wrap="square" rtlCol="0">
            <a:spAutoFit/>
          </a:bodyPr>
          <a:lstStyle/>
          <a:p>
            <a:pPr algn="ctr" rtl="0"/>
            <a:r>
              <a:rPr lang="en-US" sz="2000" dirty="0">
                <a:latin typeface="Century Gothic" pitchFamily="34" charset="0"/>
              </a:rPr>
              <a:t>complex interaction      mechanisms</a:t>
            </a:r>
          </a:p>
        </p:txBody>
      </p:sp>
      <p:sp>
        <p:nvSpPr>
          <p:cNvPr id="24" name="TextBox 23">
            <a:extLst>
              <a:ext uri="{FF2B5EF4-FFF2-40B4-BE49-F238E27FC236}">
                <a16:creationId xmlns:a16="http://schemas.microsoft.com/office/drawing/2014/main" id="{588FB2C3-2858-F4F4-F548-DF7C8917CCBD}"/>
              </a:ext>
            </a:extLst>
          </p:cNvPr>
          <p:cNvSpPr txBox="1"/>
          <p:nvPr/>
        </p:nvSpPr>
        <p:spPr>
          <a:xfrm>
            <a:off x="3502451" y="2107998"/>
            <a:ext cx="1890210" cy="3170099"/>
          </a:xfrm>
          <a:prstGeom prst="rect">
            <a:avLst/>
          </a:prstGeom>
          <a:noFill/>
        </p:spPr>
        <p:txBody>
          <a:bodyPr wrap="square" rtlCol="0">
            <a:spAutoFit/>
          </a:bodyPr>
          <a:lstStyle/>
          <a:p>
            <a:r>
              <a:rPr lang="en-US" sz="20000" b="1" dirty="0">
                <a:effectLst>
                  <a:outerShdw blurRad="38100" dist="38100" dir="2700000" algn="tl">
                    <a:srgbClr val="000000">
                      <a:alpha val="43137"/>
                    </a:srgbClr>
                  </a:outerShdw>
                </a:effectLst>
                <a:latin typeface="Century Gothic" pitchFamily="34" charset="0"/>
              </a:rPr>
              <a:t>?</a:t>
            </a:r>
          </a:p>
        </p:txBody>
      </p:sp>
      <p:sp>
        <p:nvSpPr>
          <p:cNvPr id="25" name="TextBox 24">
            <a:extLst>
              <a:ext uri="{FF2B5EF4-FFF2-40B4-BE49-F238E27FC236}">
                <a16:creationId xmlns:a16="http://schemas.microsoft.com/office/drawing/2014/main" id="{C8A20264-1C67-8EAB-F7BF-C906291A2157}"/>
              </a:ext>
            </a:extLst>
          </p:cNvPr>
          <p:cNvSpPr txBox="1"/>
          <p:nvPr/>
        </p:nvSpPr>
        <p:spPr>
          <a:xfrm>
            <a:off x="1763026" y="2206159"/>
            <a:ext cx="1980220" cy="707886"/>
          </a:xfrm>
          <a:prstGeom prst="rect">
            <a:avLst/>
          </a:prstGeom>
          <a:solidFill>
            <a:schemeClr val="bg1"/>
          </a:solidFill>
        </p:spPr>
        <p:txBody>
          <a:bodyPr wrap="square" rtlCol="0">
            <a:spAutoFit/>
          </a:bodyPr>
          <a:lstStyle/>
          <a:p>
            <a:pPr algn="l" rtl="0"/>
            <a:r>
              <a:rPr lang="en-US" sz="2000" dirty="0">
                <a:latin typeface="Century Gothic" pitchFamily="34" charset="0"/>
              </a:rPr>
              <a:t>macroscopic observation</a:t>
            </a:r>
          </a:p>
        </p:txBody>
      </p:sp>
      <p:pic>
        <p:nvPicPr>
          <p:cNvPr id="26" name="Picture 2">
            <a:extLst>
              <a:ext uri="{FF2B5EF4-FFF2-40B4-BE49-F238E27FC236}">
                <a16:creationId xmlns:a16="http://schemas.microsoft.com/office/drawing/2014/main" id="{0DA328EE-8631-09F3-40DC-60C048EACBB3}"/>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83886" y="5025287"/>
            <a:ext cx="1903285" cy="14960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7" name="Rectangle 5">
            <a:extLst>
              <a:ext uri="{FF2B5EF4-FFF2-40B4-BE49-F238E27FC236}">
                <a16:creationId xmlns:a16="http://schemas.microsoft.com/office/drawing/2014/main" id="{E78B96A6-026A-981D-743C-30AFEDD2341F}"/>
              </a:ext>
            </a:extLst>
          </p:cNvPr>
          <p:cNvSpPr txBox="1">
            <a:spLocks noChangeArrowheads="1"/>
          </p:cNvSpPr>
          <p:nvPr/>
        </p:nvSpPr>
        <p:spPr bwMode="auto">
          <a:xfrm>
            <a:off x="225025" y="236154"/>
            <a:ext cx="9144000" cy="679804"/>
          </a:xfrm>
          <a:prstGeom prst="rect">
            <a:avLst/>
          </a:prstGeom>
          <a:solidFill>
            <a:schemeClr val="bg1"/>
          </a:solidFill>
          <a:ln w="9525">
            <a:noFill/>
            <a:miter lim="800000"/>
            <a:headEnd/>
            <a:tailEnd/>
          </a:ln>
        </p:spPr>
        <p:txBody>
          <a:bodyPr vert="horz" wrap="square" lIns="91440" tIns="45720" rIns="91440" bIns="45720" numCol="1" anchor="ctr" anchorCtr="0" compatLnSpc="1">
            <a:prstTxWarp prst="textNoShape">
              <a:avLst/>
            </a:prstTxWarp>
          </a:bodyPr>
          <a:lstStyle>
            <a:lvl1pPr algn="l" rtl="1" eaLnBrk="0" fontAlgn="base" hangingPunct="0">
              <a:spcBef>
                <a:spcPct val="0"/>
              </a:spcBef>
              <a:spcAft>
                <a:spcPct val="0"/>
              </a:spcAft>
              <a:defRPr sz="3800">
                <a:solidFill>
                  <a:schemeClr val="tx2"/>
                </a:solidFill>
                <a:latin typeface="+mj-lt"/>
                <a:ea typeface="+mj-ea"/>
                <a:cs typeface="+mj-cs"/>
              </a:defRPr>
            </a:lvl1pPr>
            <a:lvl2pPr algn="l" rtl="1" eaLnBrk="0" fontAlgn="base" hangingPunct="0">
              <a:spcBef>
                <a:spcPct val="0"/>
              </a:spcBef>
              <a:spcAft>
                <a:spcPct val="0"/>
              </a:spcAft>
              <a:defRPr sz="3800">
                <a:solidFill>
                  <a:schemeClr val="tx2"/>
                </a:solidFill>
                <a:latin typeface="Arial" pitchFamily="34" charset="0"/>
                <a:cs typeface="Arial" pitchFamily="34" charset="0"/>
              </a:defRPr>
            </a:lvl2pPr>
            <a:lvl3pPr algn="l" rtl="1" eaLnBrk="0" fontAlgn="base" hangingPunct="0">
              <a:spcBef>
                <a:spcPct val="0"/>
              </a:spcBef>
              <a:spcAft>
                <a:spcPct val="0"/>
              </a:spcAft>
              <a:defRPr sz="3800">
                <a:solidFill>
                  <a:schemeClr val="tx2"/>
                </a:solidFill>
                <a:latin typeface="Arial" pitchFamily="34" charset="0"/>
                <a:cs typeface="Arial" pitchFamily="34" charset="0"/>
              </a:defRPr>
            </a:lvl3pPr>
            <a:lvl4pPr algn="l" rtl="1" eaLnBrk="0" fontAlgn="base" hangingPunct="0">
              <a:spcBef>
                <a:spcPct val="0"/>
              </a:spcBef>
              <a:spcAft>
                <a:spcPct val="0"/>
              </a:spcAft>
              <a:defRPr sz="3800">
                <a:solidFill>
                  <a:schemeClr val="tx2"/>
                </a:solidFill>
                <a:latin typeface="Arial" pitchFamily="34" charset="0"/>
                <a:cs typeface="Arial" pitchFamily="34" charset="0"/>
              </a:defRPr>
            </a:lvl4pPr>
            <a:lvl5pPr algn="l" rtl="1" eaLnBrk="0" fontAlgn="base" hangingPunct="0">
              <a:spcBef>
                <a:spcPct val="0"/>
              </a:spcBef>
              <a:spcAft>
                <a:spcPct val="0"/>
              </a:spcAft>
              <a:defRPr sz="3800">
                <a:solidFill>
                  <a:schemeClr val="tx2"/>
                </a:solidFill>
                <a:latin typeface="Arial" pitchFamily="34" charset="0"/>
                <a:cs typeface="Arial" pitchFamily="34" charset="0"/>
              </a:defRPr>
            </a:lvl5pPr>
            <a:lvl6pPr marL="457200" algn="l" rtl="1" fontAlgn="base">
              <a:spcBef>
                <a:spcPct val="0"/>
              </a:spcBef>
              <a:spcAft>
                <a:spcPct val="0"/>
              </a:spcAft>
              <a:defRPr sz="3800">
                <a:solidFill>
                  <a:schemeClr val="tx2"/>
                </a:solidFill>
                <a:latin typeface="Arial" pitchFamily="34" charset="0"/>
                <a:cs typeface="Arial" pitchFamily="34" charset="0"/>
              </a:defRPr>
            </a:lvl6pPr>
            <a:lvl7pPr marL="914400" algn="l" rtl="1" fontAlgn="base">
              <a:spcBef>
                <a:spcPct val="0"/>
              </a:spcBef>
              <a:spcAft>
                <a:spcPct val="0"/>
              </a:spcAft>
              <a:defRPr sz="3800">
                <a:solidFill>
                  <a:schemeClr val="tx2"/>
                </a:solidFill>
                <a:latin typeface="Arial" pitchFamily="34" charset="0"/>
                <a:cs typeface="Arial" pitchFamily="34" charset="0"/>
              </a:defRPr>
            </a:lvl7pPr>
            <a:lvl8pPr marL="1371600" algn="l" rtl="1" fontAlgn="base">
              <a:spcBef>
                <a:spcPct val="0"/>
              </a:spcBef>
              <a:spcAft>
                <a:spcPct val="0"/>
              </a:spcAft>
              <a:defRPr sz="3800">
                <a:solidFill>
                  <a:schemeClr val="tx2"/>
                </a:solidFill>
                <a:latin typeface="Arial" pitchFamily="34" charset="0"/>
                <a:cs typeface="Arial" pitchFamily="34" charset="0"/>
              </a:defRPr>
            </a:lvl8pPr>
            <a:lvl9pPr marL="1828800" algn="l" rtl="1" fontAlgn="base">
              <a:spcBef>
                <a:spcPct val="0"/>
              </a:spcBef>
              <a:spcAft>
                <a:spcPct val="0"/>
              </a:spcAft>
              <a:defRPr sz="3800">
                <a:solidFill>
                  <a:schemeClr val="tx2"/>
                </a:solidFill>
                <a:latin typeface="Arial" pitchFamily="34" charset="0"/>
                <a:cs typeface="Arial" pitchFamily="34" charset="0"/>
              </a:defRPr>
            </a:lvl9pPr>
          </a:lstStyle>
          <a:p>
            <a:pPr rtl="0" eaLnBrk="1" hangingPunct="1"/>
            <a:r>
              <a:rPr lang="en-US" sz="3200" b="1" dirty="0">
                <a:solidFill>
                  <a:srgbClr val="3333FF"/>
                </a:solidFill>
                <a:latin typeface="Cambria" panose="02040503050406030204" pitchFamily="18" charset="0"/>
                <a:ea typeface="Cambria" panose="02040503050406030204" pitchFamily="18" charset="0"/>
                <a:cs typeface="Browallia New" pitchFamily="34" charset="-34"/>
              </a:rPr>
              <a:t> Statistical physics and interacting particles</a:t>
            </a:r>
          </a:p>
        </p:txBody>
      </p:sp>
      <p:sp>
        <p:nvSpPr>
          <p:cNvPr id="2" name="Date Placeholder 1">
            <a:extLst>
              <a:ext uri="{FF2B5EF4-FFF2-40B4-BE49-F238E27FC236}">
                <a16:creationId xmlns:a16="http://schemas.microsoft.com/office/drawing/2014/main" id="{22E43F0D-9438-51BE-C7B9-AC8986009DE7}"/>
              </a:ext>
            </a:extLst>
          </p:cNvPr>
          <p:cNvSpPr>
            <a:spLocks noGrp="1"/>
          </p:cNvSpPr>
          <p:nvPr>
            <p:ph type="dt" sz="half" idx="10"/>
          </p:nvPr>
        </p:nvSpPr>
        <p:spPr/>
        <p:txBody>
          <a:bodyPr/>
          <a:lstStyle/>
          <a:p>
            <a:fld id="{BAAD8BDC-7983-4022-AE97-B01BF0D57F65}" type="datetime1">
              <a:rPr lang="en-US" smtClean="0"/>
              <a:t>8/4/2025</a:t>
            </a:fld>
            <a:endParaRPr lang="en-US"/>
          </a:p>
        </p:txBody>
      </p:sp>
      <p:sp>
        <p:nvSpPr>
          <p:cNvPr id="4" name="Slide Number Placeholder 3">
            <a:extLst>
              <a:ext uri="{FF2B5EF4-FFF2-40B4-BE49-F238E27FC236}">
                <a16:creationId xmlns:a16="http://schemas.microsoft.com/office/drawing/2014/main" id="{C6733731-9CEC-D779-63AC-25257AE347D0}"/>
              </a:ext>
            </a:extLst>
          </p:cNvPr>
          <p:cNvSpPr>
            <a:spLocks noGrp="1"/>
          </p:cNvSpPr>
          <p:nvPr>
            <p:ph type="sldNum" sz="quarter" idx="12"/>
          </p:nvPr>
        </p:nvSpPr>
        <p:spPr/>
        <p:txBody>
          <a:bodyPr/>
          <a:lstStyle/>
          <a:p>
            <a:fld id="{73B850FF-6169-4056-8077-06FFA93A5366}" type="slidenum">
              <a:rPr lang="en-US" smtClean="0"/>
              <a:t>11</a:t>
            </a:fld>
            <a:endParaRPr lang="en-US"/>
          </a:p>
        </p:txBody>
      </p:sp>
    </p:spTree>
    <p:extLst>
      <p:ext uri="{BB962C8B-B14F-4D97-AF65-F5344CB8AC3E}">
        <p14:creationId xmlns:p14="http://schemas.microsoft.com/office/powerpoint/2010/main" val="2742734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heel(1)">
                                      <p:cBhvr>
                                        <p:cTn id="7" dur="2000"/>
                                        <p:tgtEl>
                                          <p:spTgt spid="25"/>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wheel(1)">
                                      <p:cBhvr>
                                        <p:cTn id="10" dur="2000"/>
                                        <p:tgtEl>
                                          <p:spTgt spid="24"/>
                                        </p:tgtEl>
                                      </p:cBhvr>
                                    </p:animEffect>
                                  </p:childTnLst>
                                </p:cTn>
                              </p:par>
                              <p:par>
                                <p:cTn id="11" presetID="21" presetClass="entr" presetSubtype="1" fill="hold"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wheel(1)">
                                      <p:cBhvr>
                                        <p:cTn id="13" dur="2000"/>
                                        <p:tgtEl>
                                          <p:spTgt spid="21"/>
                                        </p:tgtEl>
                                      </p:cBhvr>
                                    </p:animEffect>
                                  </p:childTnLst>
                                </p:cTn>
                              </p:par>
                              <p:par>
                                <p:cTn id="14" presetID="21" presetClass="entr" presetSubtype="1" fill="hold" nodeType="with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wheel(1)">
                                      <p:cBhvr>
                                        <p:cTn id="16" dur="2000"/>
                                        <p:tgtEl>
                                          <p:spTgt spid="20"/>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par>
                                <p:cTn id="21" presetID="21" presetClass="entr" presetSubtype="1" fill="hold" grpId="0" nodeType="withEffect">
                                  <p:stCondLst>
                                    <p:cond delay="0"/>
                                  </p:stCondLst>
                                  <p:childTnLst>
                                    <p:set>
                                      <p:cBhvr>
                                        <p:cTn id="22" dur="1" fill="hold">
                                          <p:stCondLst>
                                            <p:cond delay="0"/>
                                          </p:stCondLst>
                                        </p:cTn>
                                        <p:tgtEl>
                                          <p:spTgt spid="23"/>
                                        </p:tgtEl>
                                        <p:attrNameLst>
                                          <p:attrName>style.visibility</p:attrName>
                                        </p:attrNameLst>
                                      </p:cBhvr>
                                      <p:to>
                                        <p:strVal val="visible"/>
                                      </p:to>
                                    </p:set>
                                    <p:animEffect transition="in" filter="wheel(1)">
                                      <p:cBhvr>
                                        <p:cTn id="23" dur="2000"/>
                                        <p:tgtEl>
                                          <p:spTgt spid="23"/>
                                        </p:tgtEl>
                                      </p:cBhvr>
                                    </p:animEffect>
                                  </p:childTnLst>
                                </p:cTn>
                              </p:par>
                              <p:par>
                                <p:cTn id="24" presetID="21" presetClass="entr" presetSubtype="1" fill="hold" grpId="0" nodeType="with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wheel(1)">
                                      <p:cBhvr>
                                        <p:cTn id="26"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2" grpId="0" animBg="1"/>
      <p:bldP spid="23" grpId="0" animBg="1"/>
      <p:bldP spid="24" grpId="0"/>
      <p:bldP spid="25" grpId="0" animBg="1"/>
    </p:bld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4" descr="A black background with white text and red arrows&#10;&#10;Description automatically generated">
            <a:extLst>
              <a:ext uri="{FF2B5EF4-FFF2-40B4-BE49-F238E27FC236}">
                <a16:creationId xmlns:a16="http://schemas.microsoft.com/office/drawing/2014/main" id="{10CE45D9-7546-5A41-F409-22A8F1C1A9D1}"/>
              </a:ext>
            </a:extLst>
          </p:cNvPr>
          <p:cNvPicPr>
            <a:picLocks noChangeAspect="1"/>
          </p:cNvPicPr>
          <p:nvPr/>
        </p:nvPicPr>
        <p:blipFill>
          <a:blip r:embed="rId2">
            <a:extLst>
              <a:ext uri="{28A0092B-C50C-407E-A947-70E740481C1C}">
                <a14:useLocalDpi xmlns:a14="http://schemas.microsoft.com/office/drawing/2010/main" val="0"/>
              </a:ext>
            </a:extLst>
          </a:blip>
          <a:srcRect b="30641"/>
          <a:stretch/>
        </p:blipFill>
        <p:spPr>
          <a:xfrm>
            <a:off x="1110550" y="413238"/>
            <a:ext cx="9970900" cy="4756639"/>
          </a:xfrm>
          <a:prstGeom prst="rect">
            <a:avLst/>
          </a:prstGeom>
        </p:spPr>
      </p:pic>
      <p:sp>
        <p:nvSpPr>
          <p:cNvPr id="2" name="Date Placeholder 1">
            <a:extLst>
              <a:ext uri="{FF2B5EF4-FFF2-40B4-BE49-F238E27FC236}">
                <a16:creationId xmlns:a16="http://schemas.microsoft.com/office/drawing/2014/main" id="{72BCDB07-19B7-CD29-1A4F-57085109E48C}"/>
              </a:ext>
            </a:extLst>
          </p:cNvPr>
          <p:cNvSpPr>
            <a:spLocks noGrp="1"/>
          </p:cNvSpPr>
          <p:nvPr>
            <p:ph type="dt" sz="half" idx="10"/>
          </p:nvPr>
        </p:nvSpPr>
        <p:spPr/>
        <p:txBody>
          <a:bodyPr/>
          <a:lstStyle/>
          <a:p>
            <a:fld id="{F86498DA-22CB-4875-9F6F-F66520602C5D}" type="datetime1">
              <a:rPr lang="en-US" smtClean="0"/>
              <a:t>8/4/2025</a:t>
            </a:fld>
            <a:endParaRPr lang="en-US"/>
          </a:p>
        </p:txBody>
      </p:sp>
      <p:sp>
        <p:nvSpPr>
          <p:cNvPr id="3" name="Slide Number Placeholder 2">
            <a:extLst>
              <a:ext uri="{FF2B5EF4-FFF2-40B4-BE49-F238E27FC236}">
                <a16:creationId xmlns:a16="http://schemas.microsoft.com/office/drawing/2014/main" id="{30A8E732-2326-45BE-A5C9-7513BB0D36EB}"/>
              </a:ext>
            </a:extLst>
          </p:cNvPr>
          <p:cNvSpPr>
            <a:spLocks noGrp="1"/>
          </p:cNvSpPr>
          <p:nvPr>
            <p:ph type="sldNum" sz="quarter" idx="12"/>
          </p:nvPr>
        </p:nvSpPr>
        <p:spPr/>
        <p:txBody>
          <a:bodyPr/>
          <a:lstStyle/>
          <a:p>
            <a:fld id="{73B850FF-6169-4056-8077-06FFA93A5366}" type="slidenum">
              <a:rPr lang="en-US" smtClean="0"/>
              <a:t>12</a:t>
            </a:fld>
            <a:endParaRPr lang="en-US"/>
          </a:p>
        </p:txBody>
      </p:sp>
    </p:spTree>
    <p:extLst>
      <p:ext uri="{BB962C8B-B14F-4D97-AF65-F5344CB8AC3E}">
        <p14:creationId xmlns:p14="http://schemas.microsoft.com/office/powerpoint/2010/main" val="39188528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CE0F6C00-0D20-E0F5-6B74-150E011DB10A}"/>
            </a:ext>
          </a:extLst>
        </p:cNvPr>
        <p:cNvGrpSpPr/>
        <p:nvPr/>
      </p:nvGrpSpPr>
      <p:grpSpPr>
        <a:xfrm>
          <a:off x="0" y="0"/>
          <a:ext cx="0" cy="0"/>
          <a:chOff x="0" y="0"/>
          <a:chExt cx="0" cy="0"/>
        </a:xfrm>
      </p:grpSpPr>
      <p:pic>
        <p:nvPicPr>
          <p:cNvPr id="5" name="Picture 4" descr="A black background with white text and red arrows&#10;&#10;Description automatically generated">
            <a:extLst>
              <a:ext uri="{FF2B5EF4-FFF2-40B4-BE49-F238E27FC236}">
                <a16:creationId xmlns:a16="http://schemas.microsoft.com/office/drawing/2014/main" id="{6C741E6B-30D3-21B9-C096-687C816E19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0550" y="0"/>
            <a:ext cx="9970900" cy="6858000"/>
          </a:xfrm>
          <a:prstGeom prst="rect">
            <a:avLst/>
          </a:prstGeom>
        </p:spPr>
      </p:pic>
      <p:sp>
        <p:nvSpPr>
          <p:cNvPr id="2" name="Date Placeholder 1">
            <a:extLst>
              <a:ext uri="{FF2B5EF4-FFF2-40B4-BE49-F238E27FC236}">
                <a16:creationId xmlns:a16="http://schemas.microsoft.com/office/drawing/2014/main" id="{9AF132B1-DA4C-8537-34C9-9885CD03110E}"/>
              </a:ext>
            </a:extLst>
          </p:cNvPr>
          <p:cNvSpPr>
            <a:spLocks noGrp="1"/>
          </p:cNvSpPr>
          <p:nvPr>
            <p:ph type="dt" sz="half" idx="10"/>
          </p:nvPr>
        </p:nvSpPr>
        <p:spPr/>
        <p:txBody>
          <a:bodyPr/>
          <a:lstStyle/>
          <a:p>
            <a:fld id="{CF4A2B49-6165-4CE9-A3F2-089B8025CDA3}" type="datetime1">
              <a:rPr lang="en-US" smtClean="0"/>
              <a:t>8/4/2025</a:t>
            </a:fld>
            <a:endParaRPr lang="en-US"/>
          </a:p>
        </p:txBody>
      </p:sp>
      <p:sp>
        <p:nvSpPr>
          <p:cNvPr id="3" name="Slide Number Placeholder 2">
            <a:extLst>
              <a:ext uri="{FF2B5EF4-FFF2-40B4-BE49-F238E27FC236}">
                <a16:creationId xmlns:a16="http://schemas.microsoft.com/office/drawing/2014/main" id="{57EC645C-EC1C-C825-1BE4-FC1D17C604A2}"/>
              </a:ext>
            </a:extLst>
          </p:cNvPr>
          <p:cNvSpPr>
            <a:spLocks noGrp="1"/>
          </p:cNvSpPr>
          <p:nvPr>
            <p:ph type="sldNum" sz="quarter" idx="12"/>
          </p:nvPr>
        </p:nvSpPr>
        <p:spPr/>
        <p:txBody>
          <a:bodyPr/>
          <a:lstStyle/>
          <a:p>
            <a:fld id="{73B850FF-6169-4056-8077-06FFA93A5366}" type="slidenum">
              <a:rPr lang="en-US" smtClean="0"/>
              <a:t>13</a:t>
            </a:fld>
            <a:endParaRPr lang="en-US"/>
          </a:p>
        </p:txBody>
      </p:sp>
    </p:spTree>
    <p:extLst>
      <p:ext uri="{BB962C8B-B14F-4D97-AF65-F5344CB8AC3E}">
        <p14:creationId xmlns:p14="http://schemas.microsoft.com/office/powerpoint/2010/main" val="32390359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91C921C-707C-D781-DD03-2C307BD0DDBA}"/>
              </a:ext>
            </a:extLst>
          </p:cNvPr>
          <p:cNvPicPr>
            <a:picLocks noChangeAspect="1"/>
          </p:cNvPicPr>
          <p:nvPr/>
        </p:nvPicPr>
        <p:blipFill>
          <a:blip r:embed="rId2">
            <a:duotone>
              <a:schemeClr val="accent6">
                <a:shade val="45000"/>
                <a:satMod val="135000"/>
              </a:schemeClr>
              <a:prstClr val="white"/>
            </a:duotone>
          </a:blip>
          <a:stretch>
            <a:fillRect/>
          </a:stretch>
        </p:blipFill>
        <p:spPr>
          <a:xfrm>
            <a:off x="3842442" y="4060122"/>
            <a:ext cx="3993868" cy="2796492"/>
          </a:xfrm>
          <a:prstGeom prst="rect">
            <a:avLst/>
          </a:prstGeom>
        </p:spPr>
      </p:pic>
      <p:pic>
        <p:nvPicPr>
          <p:cNvPr id="3" name="Picture 2">
            <a:extLst>
              <a:ext uri="{FF2B5EF4-FFF2-40B4-BE49-F238E27FC236}">
                <a16:creationId xmlns:a16="http://schemas.microsoft.com/office/drawing/2014/main" id="{743B74A0-EFB4-27C9-DE96-4F71DF81E07C}"/>
              </a:ext>
            </a:extLst>
          </p:cNvPr>
          <p:cNvPicPr>
            <a:picLocks noChangeAspect="1"/>
          </p:cNvPicPr>
          <p:nvPr/>
        </p:nvPicPr>
        <p:blipFill>
          <a:blip r:embed="rId3"/>
          <a:stretch>
            <a:fillRect/>
          </a:stretch>
        </p:blipFill>
        <p:spPr>
          <a:xfrm>
            <a:off x="708297" y="1011114"/>
            <a:ext cx="10540181" cy="3194585"/>
          </a:xfrm>
          <a:prstGeom prst="rect">
            <a:avLst/>
          </a:prstGeom>
        </p:spPr>
      </p:pic>
      <p:sp>
        <p:nvSpPr>
          <p:cNvPr id="2" name="Rectangle 1">
            <a:extLst>
              <a:ext uri="{FF2B5EF4-FFF2-40B4-BE49-F238E27FC236}">
                <a16:creationId xmlns:a16="http://schemas.microsoft.com/office/drawing/2014/main" id="{2EA6DC5B-8985-03CC-3D3F-26D1985D2778}"/>
              </a:ext>
            </a:extLst>
          </p:cNvPr>
          <p:cNvSpPr/>
          <p:nvPr/>
        </p:nvSpPr>
        <p:spPr>
          <a:xfrm>
            <a:off x="794052" y="945243"/>
            <a:ext cx="756139" cy="584620"/>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6" name="TextBox 5">
            <a:extLst>
              <a:ext uri="{FF2B5EF4-FFF2-40B4-BE49-F238E27FC236}">
                <a16:creationId xmlns:a16="http://schemas.microsoft.com/office/drawing/2014/main" id="{308AB352-EBFB-974A-3BD9-C074CC4300DE}"/>
              </a:ext>
            </a:extLst>
          </p:cNvPr>
          <p:cNvSpPr txBox="1"/>
          <p:nvPr/>
        </p:nvSpPr>
        <p:spPr>
          <a:xfrm>
            <a:off x="474571" y="294611"/>
            <a:ext cx="2947089" cy="523220"/>
          </a:xfrm>
          <a:prstGeom prst="rect">
            <a:avLst/>
          </a:prstGeom>
          <a:noFill/>
        </p:spPr>
        <p:txBody>
          <a:bodyPr wrap="none" rtlCol="0">
            <a:spAutoFit/>
          </a:bodyPr>
          <a:lstStyle/>
          <a:p>
            <a:r>
              <a:rPr lang="en-US" sz="2800" dirty="0">
                <a:solidFill>
                  <a:srgbClr val="0000FF"/>
                </a:solidFill>
                <a:latin typeface="Cambria" panose="02040503050406030204" pitchFamily="18" charset="0"/>
                <a:ea typeface="Cambria" panose="02040503050406030204" pitchFamily="18" charset="0"/>
              </a:rPr>
              <a:t>Infection/ rumors</a:t>
            </a:r>
            <a:endParaRPr lang="en-IN" sz="2800" b="1" dirty="0">
              <a:solidFill>
                <a:srgbClr val="0000FF"/>
              </a:solidFill>
              <a:latin typeface="Cambria" panose="02040503050406030204" pitchFamily="18" charset="0"/>
              <a:ea typeface="Cambria" panose="02040503050406030204" pitchFamily="18" charset="0"/>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882F4DF7-36D9-74C5-C33F-6CFE14C710C2}"/>
                  </a:ext>
                </a:extLst>
              </p:cNvPr>
              <p:cNvSpPr txBox="1"/>
              <p:nvPr/>
            </p:nvSpPr>
            <p:spPr>
              <a:xfrm>
                <a:off x="1008917" y="5089036"/>
                <a:ext cx="6097464" cy="523220"/>
              </a:xfrm>
              <a:prstGeom prst="rect">
                <a:avLst/>
              </a:prstGeom>
              <a:noFill/>
            </p:spPr>
            <p:txBody>
              <a:bodyPr wrap="square">
                <a:spAutoFit/>
              </a:bodyPr>
              <a:lstStyle/>
              <a:p>
                <a:r>
                  <a:rPr lang="en-US" sz="2800" b="1" dirty="0">
                    <a:solidFill>
                      <a:srgbClr val="FF0000"/>
                    </a:solidFill>
                    <a:latin typeface="Cambria" panose="02040503050406030204" pitchFamily="18" charset="0"/>
                    <a:ea typeface="Cambria" panose="02040503050406030204" pitchFamily="18" charset="0"/>
                  </a:rPr>
                  <a:t>(</a:t>
                </a:r>
                <a:r>
                  <a:rPr lang="en-US" sz="2800" b="1" i="1" dirty="0">
                    <a:solidFill>
                      <a:srgbClr val="FF0000"/>
                    </a:solidFill>
                    <a:latin typeface="Cambria" panose="02040503050406030204" pitchFamily="18" charset="0"/>
                    <a:ea typeface="Cambria" panose="02040503050406030204" pitchFamily="18" charset="0"/>
                  </a:rPr>
                  <a:t>spins </a:t>
                </a:r>
                <a14:m>
                  <m:oMath xmlns:m="http://schemas.openxmlformats.org/officeDocument/2006/math">
                    <m:r>
                      <a:rPr lang="en-US" sz="2800" b="1" i="1" dirty="0" smtClean="0">
                        <a:solidFill>
                          <a:srgbClr val="FF0000"/>
                        </a:solidFill>
                        <a:latin typeface="Cambria Math" panose="02040503050406030204" pitchFamily="18" charset="0"/>
                        <a:ea typeface="Cambria" panose="02040503050406030204" pitchFamily="18" charset="0"/>
                      </a:rPr>
                      <m:t>≡</m:t>
                    </m:r>
                  </m:oMath>
                </a14:m>
                <a:r>
                  <a:rPr lang="en-US" sz="2800" b="1" i="1" dirty="0">
                    <a:solidFill>
                      <a:srgbClr val="FF0000"/>
                    </a:solidFill>
                    <a:latin typeface="Cambria" panose="02040503050406030204" pitchFamily="18" charset="0"/>
                    <a:ea typeface="Cambria" panose="02040503050406030204" pitchFamily="18" charset="0"/>
                  </a:rPr>
                  <a:t> human</a:t>
                </a:r>
                <a:r>
                  <a:rPr lang="en-US" sz="2800" b="1" dirty="0">
                    <a:solidFill>
                      <a:srgbClr val="FF0000"/>
                    </a:solidFill>
                    <a:latin typeface="Cambria" panose="02040503050406030204" pitchFamily="18" charset="0"/>
                    <a:ea typeface="Cambria" panose="02040503050406030204" pitchFamily="18" charset="0"/>
                  </a:rPr>
                  <a:t>)</a:t>
                </a:r>
                <a:endParaRPr lang="en-IN" sz="2800" dirty="0">
                  <a:solidFill>
                    <a:srgbClr val="FF0000"/>
                  </a:solidFill>
                </a:endParaRPr>
              </a:p>
            </p:txBody>
          </p:sp>
        </mc:Choice>
        <mc:Fallback xmlns="">
          <p:sp>
            <p:nvSpPr>
              <p:cNvPr id="7" name="TextBox 6">
                <a:extLst>
                  <a:ext uri="{FF2B5EF4-FFF2-40B4-BE49-F238E27FC236}">
                    <a16:creationId xmlns:a16="http://schemas.microsoft.com/office/drawing/2014/main" id="{882F4DF7-36D9-74C5-C33F-6CFE14C710C2}"/>
                  </a:ext>
                </a:extLst>
              </p:cNvPr>
              <p:cNvSpPr txBox="1">
                <a:spLocks noRot="1" noChangeAspect="1" noMove="1" noResize="1" noEditPoints="1" noAdjustHandles="1" noChangeArrowheads="1" noChangeShapeType="1" noTextEdit="1"/>
              </p:cNvSpPr>
              <p:nvPr/>
            </p:nvSpPr>
            <p:spPr>
              <a:xfrm>
                <a:off x="1008917" y="5089036"/>
                <a:ext cx="6097464" cy="523220"/>
              </a:xfrm>
              <a:prstGeom prst="rect">
                <a:avLst/>
              </a:prstGeom>
              <a:blipFill>
                <a:blip r:embed="rId4"/>
                <a:stretch>
                  <a:fillRect l="-2100" t="-15116" b="-29070"/>
                </a:stretch>
              </a:blipFill>
            </p:spPr>
            <p:txBody>
              <a:bodyPr/>
              <a:lstStyle/>
              <a:p>
                <a:r>
                  <a:rPr lang="en-IN">
                    <a:noFill/>
                  </a:rPr>
                  <a:t> </a:t>
                </a:r>
              </a:p>
            </p:txBody>
          </p:sp>
        </mc:Fallback>
      </mc:AlternateContent>
      <p:sp>
        <p:nvSpPr>
          <p:cNvPr id="8" name="Date Placeholder 7">
            <a:extLst>
              <a:ext uri="{FF2B5EF4-FFF2-40B4-BE49-F238E27FC236}">
                <a16:creationId xmlns:a16="http://schemas.microsoft.com/office/drawing/2014/main" id="{5697D302-76E2-A650-1743-0F6790D142C3}"/>
              </a:ext>
            </a:extLst>
          </p:cNvPr>
          <p:cNvSpPr>
            <a:spLocks noGrp="1"/>
          </p:cNvSpPr>
          <p:nvPr>
            <p:ph type="dt" sz="half" idx="10"/>
          </p:nvPr>
        </p:nvSpPr>
        <p:spPr/>
        <p:txBody>
          <a:bodyPr/>
          <a:lstStyle/>
          <a:p>
            <a:fld id="{360E485D-C611-443C-AD46-76643F37AA05}" type="datetime1">
              <a:rPr lang="en-US" smtClean="0"/>
              <a:t>8/4/2025</a:t>
            </a:fld>
            <a:endParaRPr lang="en-US"/>
          </a:p>
        </p:txBody>
      </p:sp>
      <p:sp>
        <p:nvSpPr>
          <p:cNvPr id="9" name="Slide Number Placeholder 8">
            <a:extLst>
              <a:ext uri="{FF2B5EF4-FFF2-40B4-BE49-F238E27FC236}">
                <a16:creationId xmlns:a16="http://schemas.microsoft.com/office/drawing/2014/main" id="{9144E468-7065-33F1-A798-E4736BF355D4}"/>
              </a:ext>
            </a:extLst>
          </p:cNvPr>
          <p:cNvSpPr>
            <a:spLocks noGrp="1"/>
          </p:cNvSpPr>
          <p:nvPr>
            <p:ph type="sldNum" sz="quarter" idx="12"/>
          </p:nvPr>
        </p:nvSpPr>
        <p:spPr/>
        <p:txBody>
          <a:bodyPr/>
          <a:lstStyle/>
          <a:p>
            <a:fld id="{73B850FF-6169-4056-8077-06FFA93A5366}" type="slidenum">
              <a:rPr lang="en-US" smtClean="0"/>
              <a:t>14</a:t>
            </a:fld>
            <a:endParaRPr lang="en-US"/>
          </a:p>
        </p:txBody>
      </p:sp>
    </p:spTree>
    <p:extLst>
      <p:ext uri="{BB962C8B-B14F-4D97-AF65-F5344CB8AC3E}">
        <p14:creationId xmlns:p14="http://schemas.microsoft.com/office/powerpoint/2010/main" val="778180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arn(inVertical)">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barn(inVertical)">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3B434F3-196D-1261-C0F3-FA3F59E801B8}"/>
              </a:ext>
            </a:extLst>
          </p:cNvPr>
          <p:cNvSpPr txBox="1"/>
          <p:nvPr/>
        </p:nvSpPr>
        <p:spPr>
          <a:xfrm>
            <a:off x="356802" y="37537"/>
            <a:ext cx="3608529" cy="627133"/>
          </a:xfrm>
          <a:prstGeom prst="rect">
            <a:avLst/>
          </a:prstGeom>
          <a:solidFill>
            <a:schemeClr val="bg1"/>
          </a:solidFill>
        </p:spPr>
        <p:txBody>
          <a:bodyPr vert="horz" lIns="91440" tIns="45720" rIns="91440" bIns="45720" rtlCol="0" anchor="ctr">
            <a:normAutofit/>
          </a:bodyPr>
          <a:lstStyle/>
          <a:p>
            <a:pPr fontAlgn="base">
              <a:lnSpc>
                <a:spcPct val="110000"/>
              </a:lnSpc>
              <a:spcAft>
                <a:spcPts val="600"/>
              </a:spcAft>
              <a:buClr>
                <a:schemeClr val="accent5"/>
              </a:buClr>
            </a:pPr>
            <a:r>
              <a:rPr lang="en-US" sz="3200" b="1" i="0" dirty="0">
                <a:solidFill>
                  <a:srgbClr val="3333FF"/>
                </a:solidFill>
                <a:effectLst/>
                <a:latin typeface="Cambria" panose="02040503050406030204" pitchFamily="18" charset="0"/>
                <a:ea typeface="Cambria" panose="02040503050406030204" pitchFamily="18" charset="0"/>
              </a:rPr>
              <a:t>Complex</a:t>
            </a:r>
            <a:r>
              <a:rPr lang="en-US" sz="3200" b="1" dirty="0">
                <a:solidFill>
                  <a:srgbClr val="3333FF"/>
                </a:solidFill>
                <a:latin typeface="Cambria" panose="02040503050406030204" pitchFamily="18" charset="0"/>
                <a:ea typeface="Cambria" panose="02040503050406030204" pitchFamily="18" charset="0"/>
              </a:rPr>
              <a:t> Systems</a:t>
            </a:r>
            <a:endParaRPr lang="en-US" sz="3200" b="1" i="0" dirty="0">
              <a:solidFill>
                <a:srgbClr val="3333FF"/>
              </a:solidFill>
              <a:effectLst/>
              <a:latin typeface="Cambria" panose="02040503050406030204" pitchFamily="18" charset="0"/>
              <a:ea typeface="Cambria" panose="02040503050406030204" pitchFamily="18" charset="0"/>
            </a:endParaRPr>
          </a:p>
        </p:txBody>
      </p:sp>
      <p:pic>
        <p:nvPicPr>
          <p:cNvPr id="6" name="Picture 5">
            <a:extLst>
              <a:ext uri="{FF2B5EF4-FFF2-40B4-BE49-F238E27FC236}">
                <a16:creationId xmlns:a16="http://schemas.microsoft.com/office/drawing/2014/main" id="{0121C96B-35E9-A7D9-2953-FF665642A539}"/>
              </a:ext>
            </a:extLst>
          </p:cNvPr>
          <p:cNvPicPr>
            <a:picLocks noChangeAspect="1"/>
          </p:cNvPicPr>
          <p:nvPr/>
        </p:nvPicPr>
        <p:blipFill rotWithShape="1">
          <a:blip r:embed="rId2"/>
          <a:srcRect t="19004"/>
          <a:stretch/>
        </p:blipFill>
        <p:spPr>
          <a:xfrm>
            <a:off x="140349" y="987102"/>
            <a:ext cx="11911302" cy="4883796"/>
          </a:xfrm>
          <a:prstGeom prst="rect">
            <a:avLst/>
          </a:prstGeom>
        </p:spPr>
      </p:pic>
      <p:sp>
        <p:nvSpPr>
          <p:cNvPr id="2" name="Rectangle 1">
            <a:extLst>
              <a:ext uri="{FF2B5EF4-FFF2-40B4-BE49-F238E27FC236}">
                <a16:creationId xmlns:a16="http://schemas.microsoft.com/office/drawing/2014/main" id="{33BB0D99-FE9D-1FFF-1D0D-484F84E73992}"/>
              </a:ext>
            </a:extLst>
          </p:cNvPr>
          <p:cNvSpPr/>
          <p:nvPr/>
        </p:nvSpPr>
        <p:spPr>
          <a:xfrm>
            <a:off x="879231" y="2839915"/>
            <a:ext cx="8212015" cy="1099039"/>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sp>
        <p:nvSpPr>
          <p:cNvPr id="3" name="Date Placeholder 2">
            <a:extLst>
              <a:ext uri="{FF2B5EF4-FFF2-40B4-BE49-F238E27FC236}">
                <a16:creationId xmlns:a16="http://schemas.microsoft.com/office/drawing/2014/main" id="{588CB6CD-400D-56D5-705C-AC8D52077072}"/>
              </a:ext>
            </a:extLst>
          </p:cNvPr>
          <p:cNvSpPr>
            <a:spLocks noGrp="1"/>
          </p:cNvSpPr>
          <p:nvPr>
            <p:ph type="dt" sz="half" idx="10"/>
          </p:nvPr>
        </p:nvSpPr>
        <p:spPr/>
        <p:txBody>
          <a:bodyPr/>
          <a:lstStyle/>
          <a:p>
            <a:fld id="{E4021138-4634-489B-BA60-679B206B6723}" type="datetime1">
              <a:rPr lang="en-US" smtClean="0"/>
              <a:t>8/4/2025</a:t>
            </a:fld>
            <a:endParaRPr lang="en-US"/>
          </a:p>
        </p:txBody>
      </p:sp>
      <p:sp>
        <p:nvSpPr>
          <p:cNvPr id="5" name="Slide Number Placeholder 4">
            <a:extLst>
              <a:ext uri="{FF2B5EF4-FFF2-40B4-BE49-F238E27FC236}">
                <a16:creationId xmlns:a16="http://schemas.microsoft.com/office/drawing/2014/main" id="{FFCE2C1F-9B39-795E-7254-20755EA63CEB}"/>
              </a:ext>
            </a:extLst>
          </p:cNvPr>
          <p:cNvSpPr>
            <a:spLocks noGrp="1"/>
          </p:cNvSpPr>
          <p:nvPr>
            <p:ph type="sldNum" sz="quarter" idx="12"/>
          </p:nvPr>
        </p:nvSpPr>
        <p:spPr/>
        <p:txBody>
          <a:bodyPr/>
          <a:lstStyle/>
          <a:p>
            <a:fld id="{73B850FF-6169-4056-8077-06FFA93A5366}" type="slidenum">
              <a:rPr lang="en-US" smtClean="0"/>
              <a:t>15</a:t>
            </a:fld>
            <a:endParaRPr lang="en-US"/>
          </a:p>
        </p:txBody>
      </p:sp>
    </p:spTree>
    <p:extLst>
      <p:ext uri="{BB962C8B-B14F-4D97-AF65-F5344CB8AC3E}">
        <p14:creationId xmlns:p14="http://schemas.microsoft.com/office/powerpoint/2010/main" val="3532195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D31B3F8-BD9F-F2FC-D284-41CD90A6667A}"/>
              </a:ext>
            </a:extLst>
          </p:cNvPr>
          <p:cNvPicPr>
            <a:picLocks noChangeAspect="1"/>
          </p:cNvPicPr>
          <p:nvPr/>
        </p:nvPicPr>
        <p:blipFill>
          <a:blip r:embed="rId2"/>
          <a:stretch>
            <a:fillRect/>
          </a:stretch>
        </p:blipFill>
        <p:spPr>
          <a:xfrm>
            <a:off x="1407954" y="1387808"/>
            <a:ext cx="9860937" cy="4640084"/>
          </a:xfrm>
          <a:prstGeom prst="rect">
            <a:avLst/>
          </a:prstGeom>
        </p:spPr>
      </p:pic>
      <p:sp>
        <p:nvSpPr>
          <p:cNvPr id="5" name="TextBox 4">
            <a:extLst>
              <a:ext uri="{FF2B5EF4-FFF2-40B4-BE49-F238E27FC236}">
                <a16:creationId xmlns:a16="http://schemas.microsoft.com/office/drawing/2014/main" id="{1EA16D4E-2BCC-A424-6FDE-3CC5C299DD27}"/>
              </a:ext>
            </a:extLst>
          </p:cNvPr>
          <p:cNvSpPr txBox="1"/>
          <p:nvPr/>
        </p:nvSpPr>
        <p:spPr>
          <a:xfrm>
            <a:off x="356802" y="37537"/>
            <a:ext cx="5267250" cy="627133"/>
          </a:xfrm>
          <a:prstGeom prst="rect">
            <a:avLst/>
          </a:prstGeom>
          <a:solidFill>
            <a:schemeClr val="bg1"/>
          </a:solidFill>
        </p:spPr>
        <p:txBody>
          <a:bodyPr vert="horz" lIns="91440" tIns="45720" rIns="91440" bIns="45720" rtlCol="0" anchor="ctr">
            <a:normAutofit/>
          </a:bodyPr>
          <a:lstStyle/>
          <a:p>
            <a:pPr fontAlgn="base">
              <a:lnSpc>
                <a:spcPct val="110000"/>
              </a:lnSpc>
              <a:spcAft>
                <a:spcPts val="600"/>
              </a:spcAft>
              <a:buClr>
                <a:schemeClr val="accent5"/>
              </a:buClr>
            </a:pPr>
            <a:r>
              <a:rPr lang="en-US" sz="3200" b="1" i="0" dirty="0">
                <a:solidFill>
                  <a:srgbClr val="0070C0"/>
                </a:solidFill>
                <a:effectLst/>
                <a:latin typeface="Cambria" panose="02040503050406030204" pitchFamily="18" charset="0"/>
                <a:ea typeface="Cambria" panose="02040503050406030204" pitchFamily="18" charset="0"/>
              </a:rPr>
              <a:t>Complex</a:t>
            </a:r>
            <a:r>
              <a:rPr lang="en-US" sz="3200" b="1" dirty="0">
                <a:solidFill>
                  <a:srgbClr val="0070C0"/>
                </a:solidFill>
                <a:latin typeface="Cambria" panose="02040503050406030204" pitchFamily="18" charset="0"/>
                <a:ea typeface="Cambria" panose="02040503050406030204" pitchFamily="18" charset="0"/>
              </a:rPr>
              <a:t> Systems</a:t>
            </a:r>
            <a:endParaRPr lang="en-US" sz="3200" b="1" i="0" dirty="0">
              <a:solidFill>
                <a:srgbClr val="0070C0"/>
              </a:solidFill>
              <a:effectLst/>
              <a:latin typeface="Cambria" panose="02040503050406030204" pitchFamily="18" charset="0"/>
              <a:ea typeface="Cambria" panose="02040503050406030204" pitchFamily="18" charset="0"/>
            </a:endParaRPr>
          </a:p>
        </p:txBody>
      </p:sp>
      <p:sp>
        <p:nvSpPr>
          <p:cNvPr id="3" name="TextBox 2">
            <a:extLst>
              <a:ext uri="{FF2B5EF4-FFF2-40B4-BE49-F238E27FC236}">
                <a16:creationId xmlns:a16="http://schemas.microsoft.com/office/drawing/2014/main" id="{4830697B-2773-BA80-1EFB-67504AA1E321}"/>
              </a:ext>
            </a:extLst>
          </p:cNvPr>
          <p:cNvSpPr txBox="1"/>
          <p:nvPr/>
        </p:nvSpPr>
        <p:spPr>
          <a:xfrm>
            <a:off x="6338422" y="3569118"/>
            <a:ext cx="4525305" cy="1477328"/>
          </a:xfrm>
          <a:prstGeom prst="rect">
            <a:avLst/>
          </a:prstGeom>
          <a:noFill/>
        </p:spPr>
        <p:txBody>
          <a:bodyPr wrap="square">
            <a:spAutoFit/>
          </a:bodyPr>
          <a:lstStyle/>
          <a:p>
            <a:pPr marL="457200" indent="-457200">
              <a:buFontTx/>
              <a:buChar char="•"/>
            </a:pPr>
            <a:r>
              <a:rPr lang="en-US" sz="1800" i="1" dirty="0">
                <a:solidFill>
                  <a:srgbClr val="FF3300"/>
                </a:solidFill>
                <a:latin typeface="Times New Roman" pitchFamily="18" charset="0"/>
                <a:cs typeface="Times New Roman (Hebrew)" charset="-79"/>
              </a:rPr>
              <a:t>Things derive their being and nature by mutual dependence and are nothing in themselves.</a:t>
            </a:r>
            <a:br>
              <a:rPr lang="en-US" sz="1800" i="1" dirty="0">
                <a:solidFill>
                  <a:srgbClr val="FF3300"/>
                </a:solidFill>
                <a:latin typeface="Times New Roman" pitchFamily="18" charset="0"/>
                <a:cs typeface="Times New Roman (Hebrew)" charset="-79"/>
              </a:rPr>
            </a:br>
            <a:r>
              <a:rPr lang="en-US" sz="1800" i="1" dirty="0">
                <a:latin typeface="Times New Roman" pitchFamily="18" charset="0"/>
                <a:cs typeface="Times New Roman (Hebrew)" charset="-79"/>
              </a:rPr>
              <a:t>-Nagarjuna, second century Buddhist philosopher </a:t>
            </a:r>
          </a:p>
        </p:txBody>
      </p:sp>
    </p:spTree>
    <p:extLst>
      <p:ext uri="{BB962C8B-B14F-4D97-AF65-F5344CB8AC3E}">
        <p14:creationId xmlns:p14="http://schemas.microsoft.com/office/powerpoint/2010/main" val="13902740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8073CE9-0084-8F35-E7B6-AAD49CA1E9C2}"/>
              </a:ext>
            </a:extLst>
          </p:cNvPr>
          <p:cNvSpPr txBox="1"/>
          <p:nvPr/>
        </p:nvSpPr>
        <p:spPr>
          <a:xfrm>
            <a:off x="4100845" y="2078413"/>
            <a:ext cx="3657596" cy="1016230"/>
          </a:xfrm>
          <a:prstGeom prst="rect">
            <a:avLst/>
          </a:prstGeom>
          <a:solidFill>
            <a:schemeClr val="bg1"/>
          </a:solidFill>
        </p:spPr>
        <p:txBody>
          <a:bodyPr vert="horz" lIns="91440" tIns="45720" rIns="91440" bIns="45720" rtlCol="0" anchor="ctr">
            <a:normAutofit/>
          </a:bodyPr>
          <a:lstStyle/>
          <a:p>
            <a:pPr algn="ctr" fontAlgn="base">
              <a:lnSpc>
                <a:spcPct val="110000"/>
              </a:lnSpc>
              <a:spcAft>
                <a:spcPts val="600"/>
              </a:spcAft>
              <a:buClr>
                <a:schemeClr val="accent5"/>
              </a:buClr>
            </a:pPr>
            <a:r>
              <a:rPr lang="en-US" sz="2000" b="1" i="0" dirty="0">
                <a:solidFill>
                  <a:srgbClr val="FF0000"/>
                </a:solidFill>
                <a:effectLst/>
                <a:latin typeface="Cambria" panose="02040503050406030204" pitchFamily="18" charset="0"/>
                <a:ea typeface="Cambria" panose="02040503050406030204" pitchFamily="18" charset="0"/>
              </a:rPr>
              <a:t>Module </a:t>
            </a:r>
            <a:r>
              <a:rPr lang="en-US" sz="2000" b="1" dirty="0">
                <a:solidFill>
                  <a:srgbClr val="FF0000"/>
                </a:solidFill>
                <a:latin typeface="Cambria" panose="02040503050406030204" pitchFamily="18" charset="0"/>
                <a:ea typeface="Cambria" panose="02040503050406030204" pitchFamily="18" charset="0"/>
              </a:rPr>
              <a:t>1 Introduction</a:t>
            </a:r>
          </a:p>
          <a:p>
            <a:pPr algn="ctr" fontAlgn="base">
              <a:lnSpc>
                <a:spcPct val="110000"/>
              </a:lnSpc>
              <a:spcAft>
                <a:spcPts val="600"/>
              </a:spcAft>
              <a:buClr>
                <a:schemeClr val="accent5"/>
              </a:buClr>
            </a:pPr>
            <a:r>
              <a:rPr lang="en-US" sz="2000" b="1" i="0" dirty="0">
                <a:solidFill>
                  <a:srgbClr val="FF0000"/>
                </a:solidFill>
                <a:effectLst/>
                <a:latin typeface="Cambria" panose="02040503050406030204" pitchFamily="18" charset="0"/>
                <a:ea typeface="Cambria" panose="02040503050406030204" pitchFamily="18" charset="0"/>
              </a:rPr>
              <a:t>Why Network Science?</a:t>
            </a:r>
          </a:p>
        </p:txBody>
      </p:sp>
    </p:spTree>
    <p:extLst>
      <p:ext uri="{BB962C8B-B14F-4D97-AF65-F5344CB8AC3E}">
        <p14:creationId xmlns:p14="http://schemas.microsoft.com/office/powerpoint/2010/main" val="18505801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B75CD107-A33B-8438-FDF2-0B61A115A1C3}"/>
              </a:ext>
            </a:extLst>
          </p:cNvPr>
          <p:cNvSpPr txBox="1"/>
          <p:nvPr/>
        </p:nvSpPr>
        <p:spPr>
          <a:xfrm>
            <a:off x="5146098" y="6183933"/>
            <a:ext cx="6800850" cy="430887"/>
          </a:xfrm>
          <a:prstGeom prst="rect">
            <a:avLst/>
          </a:prstGeom>
          <a:solidFill>
            <a:schemeClr val="bg1"/>
          </a:solidFill>
        </p:spPr>
        <p:txBody>
          <a:bodyPr wrap="square">
            <a:spAutoFit/>
          </a:bodyPr>
          <a:lstStyle/>
          <a:p>
            <a:r>
              <a:rPr lang="en-IN" sz="1100" dirty="0"/>
              <a:t>https://www.nikonsmallworld.com/galleries/2016-small-world-in-motion-competition/neurons-seeded-in-two-different-micro-compartments-extend-their-neurites</a:t>
            </a:r>
          </a:p>
        </p:txBody>
      </p:sp>
      <p:sp>
        <p:nvSpPr>
          <p:cNvPr id="9" name="TextBox 8">
            <a:extLst>
              <a:ext uri="{FF2B5EF4-FFF2-40B4-BE49-F238E27FC236}">
                <a16:creationId xmlns:a16="http://schemas.microsoft.com/office/drawing/2014/main" id="{98734738-2CDF-B79C-09FC-C0D8ABD0EC9A}"/>
              </a:ext>
            </a:extLst>
          </p:cNvPr>
          <p:cNvSpPr txBox="1"/>
          <p:nvPr/>
        </p:nvSpPr>
        <p:spPr>
          <a:xfrm>
            <a:off x="1153390" y="4841547"/>
            <a:ext cx="9133609" cy="923330"/>
          </a:xfrm>
          <a:prstGeom prst="rect">
            <a:avLst/>
          </a:prstGeom>
          <a:solidFill>
            <a:schemeClr val="bg1"/>
          </a:solidFill>
        </p:spPr>
        <p:txBody>
          <a:bodyPr wrap="square">
            <a:spAutoFit/>
          </a:bodyPr>
          <a:lstStyle/>
          <a:p>
            <a:r>
              <a:rPr lang="en-US" b="0" i="0" dirty="0">
                <a:solidFill>
                  <a:srgbClr val="050505"/>
                </a:solidFill>
                <a:effectLst/>
                <a:latin typeface="Segoe UI Historic" panose="020B0502040204020203" pitchFamily="34" charset="0"/>
              </a:rPr>
              <a:t>Neurons communicate with each other through specialized junctions called synapses. The formation of new synapses is crucial for learning and memory. It's a dynamic process that involves the growth and pruning of connections between neurons.</a:t>
            </a:r>
            <a:endParaRPr lang="en-IN" dirty="0"/>
          </a:p>
        </p:txBody>
      </p:sp>
      <p:pic>
        <p:nvPicPr>
          <p:cNvPr id="4" name="2016 Nikon Small World in Motion Competition - Honorable Mention">
            <a:hlinkClick r:id="" action="ppaction://media"/>
            <a:extLst>
              <a:ext uri="{FF2B5EF4-FFF2-40B4-BE49-F238E27FC236}">
                <a16:creationId xmlns:a16="http://schemas.microsoft.com/office/drawing/2014/main" id="{595F6FD1-B7B0-8263-8573-98CD793D5183}"/>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680605"/>
            <a:ext cx="3657600" cy="3657600"/>
          </a:xfrm>
          <a:prstGeom prst="rect">
            <a:avLst/>
          </a:prstGeom>
        </p:spPr>
      </p:pic>
    </p:spTree>
    <p:extLst>
      <p:ext uri="{BB962C8B-B14F-4D97-AF65-F5344CB8AC3E}">
        <p14:creationId xmlns:p14="http://schemas.microsoft.com/office/powerpoint/2010/main" val="1462739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6866"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1000"/>
                                        <p:tgtEl>
                                          <p:spTgt spid="9"/>
                                        </p:tgtEl>
                                      </p:cBhvr>
                                    </p:animEffect>
                                    <p:anim calcmode="lin" valueType="num">
                                      <p:cBhvr>
                                        <p:cTn id="12" dur="1000" fill="hold"/>
                                        <p:tgtEl>
                                          <p:spTgt spid="9"/>
                                        </p:tgtEl>
                                        <p:attrNameLst>
                                          <p:attrName>ppt_x</p:attrName>
                                        </p:attrNameLst>
                                      </p:cBhvr>
                                      <p:tavLst>
                                        <p:tav tm="0">
                                          <p:val>
                                            <p:strVal val="#ppt_x"/>
                                          </p:val>
                                        </p:tav>
                                        <p:tav tm="100000">
                                          <p:val>
                                            <p:strVal val="#ppt_x"/>
                                          </p:val>
                                        </p:tav>
                                      </p:tavLst>
                                    </p:anim>
                                    <p:anim calcmode="lin" valueType="num">
                                      <p:cBhvr>
                                        <p:cTn id="13"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video>
              <p:cMediaNode vol="80000">
                <p:cTn id="14" fill="hold" display="0">
                  <p:stCondLst>
                    <p:cond delay="indefinite"/>
                  </p:stCondLst>
                </p:cTn>
                <p:tgtEl>
                  <p:spTgt spid="4"/>
                </p:tgtEl>
              </p:cMediaNode>
            </p:video>
            <p:seq concurrent="1" nextAc="seek">
              <p:cTn id="15" restart="whenNotActive" fill="hold" evtFilter="cancelBubble" nodeType="interactiveSeq">
                <p:stCondLst>
                  <p:cond evt="onClick" delay="0">
                    <p:tgtEl>
                      <p:spTgt spid="4"/>
                    </p:tgtEl>
                  </p:cond>
                </p:stCondLst>
                <p:endSync evt="end" delay="0">
                  <p:rtn val="all"/>
                </p:endSync>
                <p:childTnLst>
                  <p:par>
                    <p:cTn id="16" fill="hold">
                      <p:stCondLst>
                        <p:cond delay="0"/>
                      </p:stCondLst>
                      <p:childTnLst>
                        <p:par>
                          <p:cTn id="17" fill="hold">
                            <p:stCondLst>
                              <p:cond delay="0"/>
                            </p:stCondLst>
                            <p:childTnLst>
                              <p:par>
                                <p:cTn id="18" presetID="2" presetClass="mediacall" presetSubtype="0" fill="hold" nodeType="clickEffect">
                                  <p:stCondLst>
                                    <p:cond delay="0"/>
                                  </p:stCondLst>
                                  <p:childTnLst>
                                    <p:cmd type="call" cmd="togglePause">
                                      <p:cBhvr>
                                        <p:cTn id="19" dur="1" fill="hold"/>
                                        <p:tgtEl>
                                          <p:spTgt spid="4"/>
                                        </p:tgtEl>
                                      </p:cBhvr>
                                    </p:cmd>
                                  </p:childTnLst>
                                </p:cTn>
                              </p:par>
                            </p:childTnLst>
                          </p:cTn>
                        </p:par>
                      </p:childTnLst>
                    </p:cTn>
                  </p:par>
                </p:childTnLst>
              </p:cTn>
              <p:nextCondLst>
                <p:cond evt="onClick" delay="0">
                  <p:tgtEl>
                    <p:spTgt spid="4"/>
                  </p:tgtEl>
                </p:cond>
              </p:nextCondLst>
            </p:seq>
          </p:childTnLst>
        </p:cTn>
      </p:par>
    </p:tnLst>
    <p:bldLst>
      <p:bldP spid="9"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98EC391-C679-7EAA-F1FC-761F8186DAB9}"/>
              </a:ext>
            </a:extLst>
          </p:cNvPr>
          <p:cNvPicPr>
            <a:picLocks noChangeAspect="1"/>
          </p:cNvPicPr>
          <p:nvPr/>
        </p:nvPicPr>
        <p:blipFill rotWithShape="1">
          <a:blip r:embed="rId2"/>
          <a:srcRect t="1" b="25215"/>
          <a:stretch/>
        </p:blipFill>
        <p:spPr>
          <a:xfrm>
            <a:off x="1948553" y="1645893"/>
            <a:ext cx="8291845" cy="4466934"/>
          </a:xfrm>
          <a:prstGeom prst="rect">
            <a:avLst/>
          </a:prstGeom>
        </p:spPr>
      </p:pic>
      <p:sp>
        <p:nvSpPr>
          <p:cNvPr id="5" name="TextBox 4">
            <a:extLst>
              <a:ext uri="{FF2B5EF4-FFF2-40B4-BE49-F238E27FC236}">
                <a16:creationId xmlns:a16="http://schemas.microsoft.com/office/drawing/2014/main" id="{C80B1890-1FEB-58BB-0661-2A0D9A449B79}"/>
              </a:ext>
            </a:extLst>
          </p:cNvPr>
          <p:cNvSpPr txBox="1"/>
          <p:nvPr/>
        </p:nvSpPr>
        <p:spPr>
          <a:xfrm>
            <a:off x="0" y="906"/>
            <a:ext cx="8677131" cy="1093159"/>
          </a:xfrm>
          <a:prstGeom prst="rect">
            <a:avLst/>
          </a:prstGeom>
          <a:solidFill>
            <a:schemeClr val="bg1"/>
          </a:solidFill>
        </p:spPr>
        <p:txBody>
          <a:bodyPr vert="horz" lIns="91440" tIns="45720" rIns="91440" bIns="45720" rtlCol="0" anchor="ctr">
            <a:noAutofit/>
          </a:bodyPr>
          <a:lstStyle/>
          <a:p>
            <a:pPr fontAlgn="base">
              <a:lnSpc>
                <a:spcPct val="110000"/>
              </a:lnSpc>
              <a:spcAft>
                <a:spcPts val="600"/>
              </a:spcAft>
              <a:buClr>
                <a:schemeClr val="accent5"/>
              </a:buClr>
            </a:pPr>
            <a:r>
              <a:rPr lang="en-US" sz="3200" b="1" i="0" dirty="0">
                <a:solidFill>
                  <a:srgbClr val="0000FF"/>
                </a:solidFill>
                <a:effectLst/>
                <a:latin typeface="Cambria" panose="02040503050406030204" pitchFamily="18" charset="0"/>
                <a:ea typeface="Cambria" panose="02040503050406030204" pitchFamily="18" charset="0"/>
              </a:rPr>
              <a:t>Why Network Science?</a:t>
            </a:r>
          </a:p>
          <a:p>
            <a:pPr fontAlgn="base">
              <a:lnSpc>
                <a:spcPct val="110000"/>
              </a:lnSpc>
              <a:spcAft>
                <a:spcPts val="600"/>
              </a:spcAft>
              <a:buClr>
                <a:schemeClr val="accent5"/>
              </a:buClr>
            </a:pPr>
            <a:r>
              <a:rPr lang="en-US" altLang="zh-CN" sz="3200" dirty="0">
                <a:solidFill>
                  <a:srgbClr val="0000FF"/>
                </a:solidFill>
                <a:latin typeface="Cambria" panose="02040503050406030204" pitchFamily="18" charset="0"/>
                <a:ea typeface="Cambria" panose="02040503050406030204" pitchFamily="18" charset="0"/>
              </a:rPr>
              <a:t>Complex</a:t>
            </a:r>
            <a:r>
              <a:rPr lang="zh-CN" altLang="en-US" sz="3200" dirty="0">
                <a:solidFill>
                  <a:srgbClr val="0000FF"/>
                </a:solidFill>
                <a:latin typeface="Cambria" panose="02040503050406030204" pitchFamily="18" charset="0"/>
              </a:rPr>
              <a:t> </a:t>
            </a:r>
            <a:r>
              <a:rPr lang="en-US" altLang="zh-CN" sz="3200" dirty="0">
                <a:solidFill>
                  <a:srgbClr val="0000FF"/>
                </a:solidFill>
                <a:latin typeface="Cambria" panose="02040503050406030204" pitchFamily="18" charset="0"/>
                <a:ea typeface="Cambria" panose="02040503050406030204" pitchFamily="18" charset="0"/>
              </a:rPr>
              <a:t>networks</a:t>
            </a:r>
            <a:r>
              <a:rPr lang="mr-IN" altLang="zh-CN" sz="3200" dirty="0">
                <a:solidFill>
                  <a:srgbClr val="0000FF"/>
                </a:solidFill>
                <a:latin typeface="Cambria" panose="02040503050406030204" pitchFamily="18" charset="0"/>
                <a:ea typeface="Cambria" panose="02040503050406030204" pitchFamily="18" charset="0"/>
              </a:rPr>
              <a:t>–</a:t>
            </a:r>
            <a:r>
              <a:rPr lang="en-US" altLang="zh-CN" sz="3200" dirty="0">
                <a:solidFill>
                  <a:srgbClr val="0000FF"/>
                </a:solidFill>
                <a:latin typeface="Cambria" panose="02040503050406030204" pitchFamily="18" charset="0"/>
                <a:ea typeface="Cambria" panose="02040503050406030204" pitchFamily="18" charset="0"/>
              </a:rPr>
              <a:t> Construction 1</a:t>
            </a:r>
            <a:endParaRPr lang="en-US" sz="3200" b="1" i="0" dirty="0">
              <a:solidFill>
                <a:srgbClr val="0000FF"/>
              </a:solidFill>
              <a:effectLst/>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19983119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369D0A2-62DD-854F-EDC4-CB45762EBF05}"/>
              </a:ext>
            </a:extLst>
          </p:cNvPr>
          <p:cNvSpPr txBox="1"/>
          <p:nvPr/>
        </p:nvSpPr>
        <p:spPr>
          <a:xfrm>
            <a:off x="729968" y="1828561"/>
            <a:ext cx="6100762" cy="3231654"/>
          </a:xfrm>
          <a:prstGeom prst="rect">
            <a:avLst/>
          </a:prstGeom>
          <a:noFill/>
        </p:spPr>
        <p:txBody>
          <a:bodyPr wrap="square">
            <a:spAutoFit/>
          </a:bodyPr>
          <a:lstStyle/>
          <a:p>
            <a:r>
              <a:rPr lang="en-US" sz="3600" b="1" dirty="0">
                <a:solidFill>
                  <a:srgbClr val="00B050"/>
                </a:solidFill>
                <a:latin typeface="Cambria" panose="02040503050406030204" pitchFamily="18" charset="0"/>
                <a:ea typeface="Cambria" panose="02040503050406030204" pitchFamily="18" charset="0"/>
              </a:rPr>
              <a:t>Requirements</a:t>
            </a:r>
          </a:p>
          <a:p>
            <a:pPr marL="285750" indent="-285750">
              <a:buFont typeface="Arial" panose="020B0604020202020204" pitchFamily="34" charset="0"/>
              <a:buChar char="•"/>
            </a:pPr>
            <a:r>
              <a:rPr lang="en-US" sz="2400" b="1" dirty="0">
                <a:solidFill>
                  <a:srgbClr val="0070C0"/>
                </a:solidFill>
                <a:latin typeface="Cambria" panose="02040503050406030204" pitchFamily="18" charset="0"/>
                <a:ea typeface="Cambria" panose="02040503050406030204" pitchFamily="18" charset="0"/>
              </a:rPr>
              <a:t>Newtonian Mechanics</a:t>
            </a:r>
          </a:p>
          <a:p>
            <a:pPr marL="285750" indent="-285750">
              <a:buFont typeface="Arial" panose="020B0604020202020204" pitchFamily="34" charset="0"/>
              <a:buChar char="•"/>
            </a:pPr>
            <a:r>
              <a:rPr lang="en-US" sz="2400" b="1" dirty="0">
                <a:solidFill>
                  <a:srgbClr val="0070C0"/>
                </a:solidFill>
                <a:latin typeface="Cambria" panose="02040503050406030204" pitchFamily="18" charset="0"/>
                <a:ea typeface="Cambria" panose="02040503050406030204" pitchFamily="18" charset="0"/>
              </a:rPr>
              <a:t>Basics of Matrices/Linear Algebra</a:t>
            </a:r>
          </a:p>
          <a:p>
            <a:pPr marL="285750" indent="-285750">
              <a:buFont typeface="Arial" panose="020B0604020202020204" pitchFamily="34" charset="0"/>
              <a:buChar char="•"/>
            </a:pPr>
            <a:r>
              <a:rPr lang="en-US" sz="2400" b="1" dirty="0" err="1">
                <a:solidFill>
                  <a:srgbClr val="0070C0"/>
                </a:solidFill>
                <a:latin typeface="Cambria" panose="02040503050406030204" pitchFamily="18" charset="0"/>
                <a:ea typeface="Cambria" panose="02040503050406030204" pitchFamily="18" charset="0"/>
              </a:rPr>
              <a:t>Matlab</a:t>
            </a:r>
            <a:r>
              <a:rPr lang="en-US" sz="2400" b="1" dirty="0">
                <a:solidFill>
                  <a:srgbClr val="0070C0"/>
                </a:solidFill>
                <a:latin typeface="Cambria" panose="02040503050406030204" pitchFamily="18" charset="0"/>
                <a:ea typeface="Cambria" panose="02040503050406030204" pitchFamily="18" charset="0"/>
              </a:rPr>
              <a:t>/Python/C++</a:t>
            </a:r>
          </a:p>
          <a:p>
            <a:pPr marL="285750" indent="-285750">
              <a:buFont typeface="Arial" panose="020B0604020202020204" pitchFamily="34" charset="0"/>
              <a:buChar char="•"/>
            </a:pPr>
            <a:r>
              <a:rPr lang="en-US" sz="2400" b="1" dirty="0">
                <a:solidFill>
                  <a:srgbClr val="0070C0"/>
                </a:solidFill>
                <a:latin typeface="Cambria" panose="02040503050406030204" pitchFamily="18" charset="0"/>
                <a:ea typeface="Cambria" panose="02040503050406030204" pitchFamily="18" charset="0"/>
              </a:rPr>
              <a:t>Graphical Plot (Must)</a:t>
            </a:r>
          </a:p>
          <a:p>
            <a:pPr marL="285750" indent="-285750">
              <a:buFont typeface="Arial" panose="020B0604020202020204" pitchFamily="34" charset="0"/>
              <a:buChar char="•"/>
            </a:pPr>
            <a:r>
              <a:rPr lang="en-US" sz="2400" b="1" dirty="0">
                <a:solidFill>
                  <a:srgbClr val="0070C0"/>
                </a:solidFill>
                <a:latin typeface="Cambria" panose="02040503050406030204" pitchFamily="18" charset="0"/>
                <a:ea typeface="Cambria" panose="02040503050406030204" pitchFamily="18" charset="0"/>
              </a:rPr>
              <a:t>Differential Equations</a:t>
            </a:r>
          </a:p>
          <a:p>
            <a:pPr marL="285750" indent="-285750">
              <a:buFont typeface="Arial" panose="020B0604020202020204" pitchFamily="34" charset="0"/>
              <a:buChar char="•"/>
            </a:pPr>
            <a:r>
              <a:rPr lang="en-US" sz="2400" b="1" dirty="0">
                <a:solidFill>
                  <a:srgbClr val="0070C0"/>
                </a:solidFill>
                <a:latin typeface="Cambria" panose="02040503050406030204" pitchFamily="18" charset="0"/>
                <a:ea typeface="Cambria" panose="02040503050406030204" pitchFamily="18" charset="0"/>
              </a:rPr>
              <a:t>Computational Complexity</a:t>
            </a:r>
          </a:p>
          <a:p>
            <a:pPr marL="285750" indent="-285750">
              <a:buFont typeface="Arial" panose="020B0604020202020204" pitchFamily="34" charset="0"/>
              <a:buChar char="•"/>
            </a:pPr>
            <a:r>
              <a:rPr lang="en-US" sz="2400" b="1" dirty="0">
                <a:solidFill>
                  <a:srgbClr val="0070C0"/>
                </a:solidFill>
                <a:latin typeface="Cambria" panose="02040503050406030204" pitchFamily="18" charset="0"/>
                <a:ea typeface="Cambria" panose="02040503050406030204" pitchFamily="18" charset="0"/>
              </a:rPr>
              <a:t>Error calculation</a:t>
            </a:r>
            <a:endParaRPr lang="en-IN" sz="2400" dirty="0">
              <a:solidFill>
                <a:srgbClr val="0070C0"/>
              </a:solidFill>
            </a:endParaRPr>
          </a:p>
        </p:txBody>
      </p:sp>
      <p:sp>
        <p:nvSpPr>
          <p:cNvPr id="6" name="TextBox 5">
            <a:extLst>
              <a:ext uri="{FF2B5EF4-FFF2-40B4-BE49-F238E27FC236}">
                <a16:creationId xmlns:a16="http://schemas.microsoft.com/office/drawing/2014/main" id="{43911D2A-C7C5-A26D-675B-3A26AEB385C8}"/>
              </a:ext>
            </a:extLst>
          </p:cNvPr>
          <p:cNvSpPr txBox="1"/>
          <p:nvPr/>
        </p:nvSpPr>
        <p:spPr>
          <a:xfrm>
            <a:off x="1877961" y="581203"/>
            <a:ext cx="9750987" cy="584775"/>
          </a:xfrm>
          <a:prstGeom prst="rect">
            <a:avLst/>
          </a:prstGeom>
          <a:solidFill>
            <a:schemeClr val="bg2"/>
          </a:solidFill>
        </p:spPr>
        <p:txBody>
          <a:bodyPr wrap="square" rtlCol="0">
            <a:spAutoFit/>
          </a:bodyPr>
          <a:lstStyle/>
          <a:p>
            <a:r>
              <a:rPr lang="en-US" sz="3200" b="1" dirty="0">
                <a:solidFill>
                  <a:srgbClr val="FF0000"/>
                </a:solidFill>
                <a:latin typeface="Cambria" panose="02040503050406030204" pitchFamily="18" charset="0"/>
                <a:ea typeface="Cambria" panose="02040503050406030204" pitchFamily="18" charset="0"/>
              </a:rPr>
              <a:t>Dynamical Processes in complex networks</a:t>
            </a:r>
            <a:endParaRPr lang="en-IN" sz="3200" b="1" dirty="0">
              <a:solidFill>
                <a:srgbClr val="FF0000"/>
              </a:solidFill>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1813903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485E8B7-F301-5A7A-2E11-93310D2B90B0}"/>
              </a:ext>
            </a:extLst>
          </p:cNvPr>
          <p:cNvPicPr>
            <a:picLocks noChangeAspect="1"/>
          </p:cNvPicPr>
          <p:nvPr/>
        </p:nvPicPr>
        <p:blipFill>
          <a:blip r:embed="rId2"/>
          <a:stretch>
            <a:fillRect/>
          </a:stretch>
        </p:blipFill>
        <p:spPr>
          <a:xfrm>
            <a:off x="2563736" y="877568"/>
            <a:ext cx="8291845" cy="5889386"/>
          </a:xfrm>
          <a:prstGeom prst="rect">
            <a:avLst/>
          </a:prstGeom>
        </p:spPr>
      </p:pic>
      <p:sp>
        <p:nvSpPr>
          <p:cNvPr id="5" name="TextBox 4">
            <a:extLst>
              <a:ext uri="{FF2B5EF4-FFF2-40B4-BE49-F238E27FC236}">
                <a16:creationId xmlns:a16="http://schemas.microsoft.com/office/drawing/2014/main" id="{BE0FB58E-F429-01B3-6FE8-7E1AEFFA3F02}"/>
              </a:ext>
            </a:extLst>
          </p:cNvPr>
          <p:cNvSpPr txBox="1"/>
          <p:nvPr/>
        </p:nvSpPr>
        <p:spPr>
          <a:xfrm>
            <a:off x="0" y="906"/>
            <a:ext cx="8677131" cy="1093159"/>
          </a:xfrm>
          <a:prstGeom prst="rect">
            <a:avLst/>
          </a:prstGeom>
          <a:solidFill>
            <a:schemeClr val="bg1"/>
          </a:solidFill>
        </p:spPr>
        <p:txBody>
          <a:bodyPr vert="horz" lIns="91440" tIns="45720" rIns="91440" bIns="45720" rtlCol="0" anchor="ctr">
            <a:noAutofit/>
          </a:bodyPr>
          <a:lstStyle/>
          <a:p>
            <a:pPr fontAlgn="base">
              <a:lnSpc>
                <a:spcPct val="110000"/>
              </a:lnSpc>
              <a:spcAft>
                <a:spcPts val="600"/>
              </a:spcAft>
              <a:buClr>
                <a:schemeClr val="accent5"/>
              </a:buClr>
            </a:pPr>
            <a:r>
              <a:rPr lang="en-US" sz="3200" b="1" i="0" dirty="0">
                <a:solidFill>
                  <a:srgbClr val="0000FF"/>
                </a:solidFill>
                <a:effectLst/>
                <a:latin typeface="Cambria" panose="02040503050406030204" pitchFamily="18" charset="0"/>
                <a:ea typeface="Cambria" panose="02040503050406030204" pitchFamily="18" charset="0"/>
              </a:rPr>
              <a:t>Why Network Science?</a:t>
            </a:r>
          </a:p>
          <a:p>
            <a:pPr fontAlgn="base">
              <a:lnSpc>
                <a:spcPct val="110000"/>
              </a:lnSpc>
              <a:spcAft>
                <a:spcPts val="600"/>
              </a:spcAft>
              <a:buClr>
                <a:schemeClr val="accent5"/>
              </a:buClr>
            </a:pPr>
            <a:r>
              <a:rPr lang="en-US" altLang="zh-CN" sz="3200" dirty="0">
                <a:solidFill>
                  <a:srgbClr val="0000FF"/>
                </a:solidFill>
                <a:latin typeface="Cambria" panose="02040503050406030204" pitchFamily="18" charset="0"/>
                <a:ea typeface="Cambria" panose="02040503050406030204" pitchFamily="18" charset="0"/>
              </a:rPr>
              <a:t>Complex</a:t>
            </a:r>
            <a:r>
              <a:rPr lang="zh-CN" altLang="en-US" sz="3200" dirty="0">
                <a:solidFill>
                  <a:srgbClr val="0000FF"/>
                </a:solidFill>
                <a:latin typeface="Cambria" panose="02040503050406030204" pitchFamily="18" charset="0"/>
              </a:rPr>
              <a:t> </a:t>
            </a:r>
            <a:r>
              <a:rPr lang="en-US" altLang="zh-CN" sz="3200" dirty="0">
                <a:solidFill>
                  <a:srgbClr val="0000FF"/>
                </a:solidFill>
                <a:latin typeface="Cambria" panose="02040503050406030204" pitchFamily="18" charset="0"/>
                <a:ea typeface="Cambria" panose="02040503050406030204" pitchFamily="18" charset="0"/>
              </a:rPr>
              <a:t>networks</a:t>
            </a:r>
            <a:r>
              <a:rPr lang="mr-IN" altLang="zh-CN" sz="3200" dirty="0">
                <a:solidFill>
                  <a:srgbClr val="0000FF"/>
                </a:solidFill>
                <a:latin typeface="Cambria" panose="02040503050406030204" pitchFamily="18" charset="0"/>
                <a:ea typeface="Cambria" panose="02040503050406030204" pitchFamily="18" charset="0"/>
              </a:rPr>
              <a:t>–</a:t>
            </a:r>
            <a:r>
              <a:rPr lang="en-US" altLang="zh-CN" sz="3200" dirty="0">
                <a:solidFill>
                  <a:srgbClr val="0000FF"/>
                </a:solidFill>
                <a:latin typeface="Cambria" panose="02040503050406030204" pitchFamily="18" charset="0"/>
                <a:ea typeface="Cambria" panose="02040503050406030204" pitchFamily="18" charset="0"/>
              </a:rPr>
              <a:t> Construction 1</a:t>
            </a:r>
            <a:endParaRPr lang="en-US" sz="3200" b="1" i="0" dirty="0">
              <a:solidFill>
                <a:srgbClr val="0000FF"/>
              </a:solidFill>
              <a:effectLst/>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5133937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7D6466BE-09E4-5541-9366-6B012C18AED6}" type="slidenum">
              <a:rPr lang="en-US" smtClean="0"/>
              <a:t>21</a:t>
            </a:fld>
            <a:endParaRPr lang="en-US"/>
          </a:p>
        </p:txBody>
      </p:sp>
      <p:sp>
        <p:nvSpPr>
          <p:cNvPr id="4" name="Content Placeholder 3"/>
          <p:cNvSpPr>
            <a:spLocks noGrp="1"/>
          </p:cNvSpPr>
          <p:nvPr>
            <p:ph idx="1"/>
          </p:nvPr>
        </p:nvSpPr>
        <p:spPr>
          <a:xfrm>
            <a:off x="356802" y="1362389"/>
            <a:ext cx="10515600" cy="4351338"/>
          </a:xfrm>
        </p:spPr>
        <p:txBody>
          <a:bodyPr/>
          <a:lstStyle/>
          <a:p>
            <a:pPr marL="0" indent="0">
              <a:buNone/>
            </a:pPr>
            <a:r>
              <a:rPr lang="en-US" dirty="0"/>
              <a:t>In 1967, psychologist Stanley Milgram coined the phrase “</a:t>
            </a:r>
            <a:r>
              <a:rPr lang="en-US" i="1" dirty="0"/>
              <a:t>six degrees of separation</a:t>
            </a:r>
            <a:r>
              <a:rPr lang="en-US" dirty="0"/>
              <a:t>” to describe the world-shrinking effects of social networks.</a:t>
            </a:r>
            <a:r>
              <a:rPr lang="zh-CN" altLang="en-US" dirty="0"/>
              <a:t> </a:t>
            </a:r>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57060" y="2388407"/>
            <a:ext cx="4333068" cy="4333068"/>
          </a:xfrm>
          <a:prstGeom prst="rect">
            <a:avLst/>
          </a:prstGeom>
        </p:spPr>
      </p:pic>
      <p:sp>
        <p:nvSpPr>
          <p:cNvPr id="5" name="TextBox 4">
            <a:extLst>
              <a:ext uri="{FF2B5EF4-FFF2-40B4-BE49-F238E27FC236}">
                <a16:creationId xmlns:a16="http://schemas.microsoft.com/office/drawing/2014/main" id="{B8F02209-466D-7367-0F2A-1545D29E8B09}"/>
              </a:ext>
            </a:extLst>
          </p:cNvPr>
          <p:cNvSpPr txBox="1"/>
          <p:nvPr/>
        </p:nvSpPr>
        <p:spPr>
          <a:xfrm>
            <a:off x="0" y="906"/>
            <a:ext cx="8677131" cy="1093159"/>
          </a:xfrm>
          <a:prstGeom prst="rect">
            <a:avLst/>
          </a:prstGeom>
          <a:solidFill>
            <a:schemeClr val="bg1"/>
          </a:solidFill>
        </p:spPr>
        <p:txBody>
          <a:bodyPr vert="horz" lIns="91440" tIns="45720" rIns="91440" bIns="45720" rtlCol="0" anchor="ctr">
            <a:noAutofit/>
          </a:bodyPr>
          <a:lstStyle/>
          <a:p>
            <a:pPr fontAlgn="base">
              <a:lnSpc>
                <a:spcPct val="110000"/>
              </a:lnSpc>
              <a:spcAft>
                <a:spcPts val="600"/>
              </a:spcAft>
              <a:buClr>
                <a:schemeClr val="accent5"/>
              </a:buClr>
            </a:pPr>
            <a:r>
              <a:rPr lang="en-US" sz="3200" b="1" i="0" dirty="0">
                <a:solidFill>
                  <a:srgbClr val="0000FF"/>
                </a:solidFill>
                <a:effectLst/>
                <a:latin typeface="Cambria" panose="02040503050406030204" pitchFamily="18" charset="0"/>
                <a:ea typeface="Cambria" panose="02040503050406030204" pitchFamily="18" charset="0"/>
              </a:rPr>
              <a:t>Why Network Science?</a:t>
            </a:r>
          </a:p>
          <a:p>
            <a:pPr fontAlgn="base">
              <a:lnSpc>
                <a:spcPct val="110000"/>
              </a:lnSpc>
              <a:spcAft>
                <a:spcPts val="600"/>
              </a:spcAft>
              <a:buClr>
                <a:schemeClr val="accent5"/>
              </a:buClr>
            </a:pPr>
            <a:r>
              <a:rPr lang="en-US" altLang="zh-CN" sz="3200" dirty="0">
                <a:solidFill>
                  <a:srgbClr val="0000FF"/>
                </a:solidFill>
                <a:latin typeface="Cambria" panose="02040503050406030204" pitchFamily="18" charset="0"/>
                <a:ea typeface="Cambria" panose="02040503050406030204" pitchFamily="18" charset="0"/>
              </a:rPr>
              <a:t>Complex</a:t>
            </a:r>
            <a:r>
              <a:rPr lang="zh-CN" altLang="en-US" sz="3200" dirty="0">
                <a:solidFill>
                  <a:srgbClr val="0000FF"/>
                </a:solidFill>
                <a:latin typeface="Cambria" panose="02040503050406030204" pitchFamily="18" charset="0"/>
              </a:rPr>
              <a:t> </a:t>
            </a:r>
            <a:r>
              <a:rPr lang="en-US" altLang="zh-CN" sz="3200" dirty="0">
                <a:solidFill>
                  <a:srgbClr val="0000FF"/>
                </a:solidFill>
                <a:latin typeface="Cambria" panose="02040503050406030204" pitchFamily="18" charset="0"/>
                <a:ea typeface="Cambria" panose="02040503050406030204" pitchFamily="18" charset="0"/>
              </a:rPr>
              <a:t>networks</a:t>
            </a:r>
            <a:r>
              <a:rPr lang="mr-IN" altLang="zh-CN" sz="3200" dirty="0">
                <a:solidFill>
                  <a:srgbClr val="0000FF"/>
                </a:solidFill>
                <a:latin typeface="Cambria" panose="02040503050406030204" pitchFamily="18" charset="0"/>
                <a:ea typeface="Cambria" panose="02040503050406030204" pitchFamily="18" charset="0"/>
              </a:rPr>
              <a:t>–</a:t>
            </a:r>
            <a:r>
              <a:rPr lang="en-US" altLang="zh-CN" sz="3200" dirty="0">
                <a:solidFill>
                  <a:srgbClr val="0000FF"/>
                </a:solidFill>
                <a:latin typeface="Cambria" panose="02040503050406030204" pitchFamily="18" charset="0"/>
                <a:ea typeface="Cambria" panose="02040503050406030204" pitchFamily="18" charset="0"/>
              </a:rPr>
              <a:t> Construction 1</a:t>
            </a:r>
            <a:endParaRPr lang="en-US" sz="3200" b="1" i="0" dirty="0">
              <a:solidFill>
                <a:srgbClr val="0000FF"/>
              </a:solidFill>
              <a:effectLst/>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14900463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E36D9C9-39D2-10C1-B3FA-DB25A60F80DE}"/>
              </a:ext>
            </a:extLst>
          </p:cNvPr>
          <p:cNvPicPr>
            <a:picLocks noChangeAspect="1"/>
          </p:cNvPicPr>
          <p:nvPr/>
        </p:nvPicPr>
        <p:blipFill rotWithShape="1">
          <a:blip r:embed="rId2"/>
          <a:srcRect b="55436"/>
          <a:stretch/>
        </p:blipFill>
        <p:spPr>
          <a:xfrm>
            <a:off x="2097391" y="1242854"/>
            <a:ext cx="7078441" cy="2322491"/>
          </a:xfrm>
          <a:prstGeom prst="rect">
            <a:avLst/>
          </a:prstGeom>
        </p:spPr>
      </p:pic>
      <p:sp>
        <p:nvSpPr>
          <p:cNvPr id="5" name="TextBox 4">
            <a:extLst>
              <a:ext uri="{FF2B5EF4-FFF2-40B4-BE49-F238E27FC236}">
                <a16:creationId xmlns:a16="http://schemas.microsoft.com/office/drawing/2014/main" id="{C3D705D1-EADF-A266-236C-16E6A4597627}"/>
              </a:ext>
            </a:extLst>
          </p:cNvPr>
          <p:cNvSpPr txBox="1"/>
          <p:nvPr/>
        </p:nvSpPr>
        <p:spPr>
          <a:xfrm>
            <a:off x="0" y="906"/>
            <a:ext cx="8677131" cy="1093159"/>
          </a:xfrm>
          <a:prstGeom prst="rect">
            <a:avLst/>
          </a:prstGeom>
          <a:solidFill>
            <a:schemeClr val="bg1"/>
          </a:solidFill>
        </p:spPr>
        <p:txBody>
          <a:bodyPr vert="horz" lIns="91440" tIns="45720" rIns="91440" bIns="45720" rtlCol="0" anchor="ctr">
            <a:noAutofit/>
          </a:bodyPr>
          <a:lstStyle/>
          <a:p>
            <a:pPr fontAlgn="base">
              <a:lnSpc>
                <a:spcPct val="110000"/>
              </a:lnSpc>
              <a:spcAft>
                <a:spcPts val="600"/>
              </a:spcAft>
              <a:buClr>
                <a:schemeClr val="accent5"/>
              </a:buClr>
            </a:pPr>
            <a:r>
              <a:rPr lang="en-US" sz="3200" b="1" i="0" dirty="0">
                <a:solidFill>
                  <a:srgbClr val="0000FF"/>
                </a:solidFill>
                <a:effectLst/>
                <a:latin typeface="Cambria" panose="02040503050406030204" pitchFamily="18" charset="0"/>
                <a:ea typeface="Cambria" panose="02040503050406030204" pitchFamily="18" charset="0"/>
              </a:rPr>
              <a:t>Why Network Science?</a:t>
            </a:r>
          </a:p>
          <a:p>
            <a:pPr fontAlgn="base">
              <a:lnSpc>
                <a:spcPct val="110000"/>
              </a:lnSpc>
              <a:spcAft>
                <a:spcPts val="600"/>
              </a:spcAft>
              <a:buClr>
                <a:schemeClr val="accent5"/>
              </a:buClr>
            </a:pPr>
            <a:r>
              <a:rPr lang="en-US" altLang="zh-CN" sz="3200" dirty="0">
                <a:solidFill>
                  <a:srgbClr val="0000FF"/>
                </a:solidFill>
                <a:latin typeface="Cambria" panose="02040503050406030204" pitchFamily="18" charset="0"/>
                <a:ea typeface="Cambria" panose="02040503050406030204" pitchFamily="18" charset="0"/>
              </a:rPr>
              <a:t>Complex</a:t>
            </a:r>
            <a:r>
              <a:rPr lang="zh-CN" altLang="en-US" sz="3200" dirty="0">
                <a:solidFill>
                  <a:srgbClr val="0000FF"/>
                </a:solidFill>
                <a:latin typeface="Cambria" panose="02040503050406030204" pitchFamily="18" charset="0"/>
              </a:rPr>
              <a:t> </a:t>
            </a:r>
            <a:r>
              <a:rPr lang="en-US" altLang="zh-CN" sz="3200" dirty="0">
                <a:solidFill>
                  <a:srgbClr val="0000FF"/>
                </a:solidFill>
                <a:latin typeface="Cambria" panose="02040503050406030204" pitchFamily="18" charset="0"/>
                <a:ea typeface="Cambria" panose="02040503050406030204" pitchFamily="18" charset="0"/>
              </a:rPr>
              <a:t>networks</a:t>
            </a:r>
            <a:r>
              <a:rPr lang="mr-IN" altLang="zh-CN" sz="3200" dirty="0">
                <a:solidFill>
                  <a:srgbClr val="0000FF"/>
                </a:solidFill>
                <a:latin typeface="Cambria" panose="02040503050406030204" pitchFamily="18" charset="0"/>
                <a:ea typeface="Cambria" panose="02040503050406030204" pitchFamily="18" charset="0"/>
              </a:rPr>
              <a:t>–</a:t>
            </a:r>
            <a:r>
              <a:rPr lang="en-US" altLang="zh-CN" sz="3200" dirty="0">
                <a:solidFill>
                  <a:srgbClr val="0000FF"/>
                </a:solidFill>
                <a:latin typeface="Cambria" panose="02040503050406030204" pitchFamily="18" charset="0"/>
                <a:ea typeface="Cambria" panose="02040503050406030204" pitchFamily="18" charset="0"/>
              </a:rPr>
              <a:t> Construction 1</a:t>
            </a:r>
            <a:endParaRPr lang="en-US" sz="3200" b="1" i="0" dirty="0">
              <a:solidFill>
                <a:srgbClr val="0000FF"/>
              </a:solidFill>
              <a:effectLst/>
              <a:latin typeface="Cambria" panose="02040503050406030204" pitchFamily="18" charset="0"/>
              <a:ea typeface="Cambria" panose="02040503050406030204" pitchFamily="18" charset="0"/>
            </a:endParaRPr>
          </a:p>
        </p:txBody>
      </p:sp>
      <p:pic>
        <p:nvPicPr>
          <p:cNvPr id="6" name="Picture 5">
            <a:extLst>
              <a:ext uri="{FF2B5EF4-FFF2-40B4-BE49-F238E27FC236}">
                <a16:creationId xmlns:a16="http://schemas.microsoft.com/office/drawing/2014/main" id="{D9ADE297-3CD1-E9D2-5F33-FD3DCAD5F072}"/>
              </a:ext>
            </a:extLst>
          </p:cNvPr>
          <p:cNvPicPr>
            <a:picLocks noChangeAspect="1"/>
          </p:cNvPicPr>
          <p:nvPr/>
        </p:nvPicPr>
        <p:blipFill>
          <a:blip r:embed="rId3"/>
          <a:stretch>
            <a:fillRect/>
          </a:stretch>
        </p:blipFill>
        <p:spPr>
          <a:xfrm>
            <a:off x="4066896" y="3891579"/>
            <a:ext cx="3157804" cy="1868311"/>
          </a:xfrm>
          <a:prstGeom prst="rect">
            <a:avLst/>
          </a:prstGeom>
        </p:spPr>
      </p:pic>
    </p:spTree>
    <p:extLst>
      <p:ext uri="{BB962C8B-B14F-4D97-AF65-F5344CB8AC3E}">
        <p14:creationId xmlns:p14="http://schemas.microsoft.com/office/powerpoint/2010/main" val="9361503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DAB003A-FD5F-CAC6-D0BE-FCE195482958}"/>
              </a:ext>
            </a:extLst>
          </p:cNvPr>
          <p:cNvPicPr>
            <a:picLocks noChangeAspect="1"/>
          </p:cNvPicPr>
          <p:nvPr/>
        </p:nvPicPr>
        <p:blipFill rotWithShape="1">
          <a:blip r:embed="rId2"/>
          <a:srcRect b="55436"/>
          <a:stretch/>
        </p:blipFill>
        <p:spPr>
          <a:xfrm>
            <a:off x="2097391" y="1242854"/>
            <a:ext cx="7078441" cy="2322491"/>
          </a:xfrm>
          <a:prstGeom prst="rect">
            <a:avLst/>
          </a:prstGeom>
        </p:spPr>
      </p:pic>
      <p:sp>
        <p:nvSpPr>
          <p:cNvPr id="5" name="TextBox 4">
            <a:extLst>
              <a:ext uri="{FF2B5EF4-FFF2-40B4-BE49-F238E27FC236}">
                <a16:creationId xmlns:a16="http://schemas.microsoft.com/office/drawing/2014/main" id="{07C1BB12-C737-2382-F780-EBFADE85E15F}"/>
              </a:ext>
            </a:extLst>
          </p:cNvPr>
          <p:cNvSpPr txBox="1"/>
          <p:nvPr/>
        </p:nvSpPr>
        <p:spPr>
          <a:xfrm>
            <a:off x="0" y="906"/>
            <a:ext cx="8677131" cy="1093159"/>
          </a:xfrm>
          <a:prstGeom prst="rect">
            <a:avLst/>
          </a:prstGeom>
          <a:solidFill>
            <a:schemeClr val="bg1"/>
          </a:solidFill>
        </p:spPr>
        <p:txBody>
          <a:bodyPr vert="horz" lIns="91440" tIns="45720" rIns="91440" bIns="45720" rtlCol="0" anchor="ctr">
            <a:noAutofit/>
          </a:bodyPr>
          <a:lstStyle/>
          <a:p>
            <a:pPr fontAlgn="base">
              <a:lnSpc>
                <a:spcPct val="110000"/>
              </a:lnSpc>
              <a:spcAft>
                <a:spcPts val="600"/>
              </a:spcAft>
              <a:buClr>
                <a:schemeClr val="accent5"/>
              </a:buClr>
            </a:pPr>
            <a:r>
              <a:rPr lang="en-US" sz="3200" b="1" i="0" dirty="0">
                <a:solidFill>
                  <a:srgbClr val="0000FF"/>
                </a:solidFill>
                <a:effectLst/>
                <a:latin typeface="Cambria" panose="02040503050406030204" pitchFamily="18" charset="0"/>
                <a:ea typeface="Cambria" panose="02040503050406030204" pitchFamily="18" charset="0"/>
              </a:rPr>
              <a:t>Why Network Science?</a:t>
            </a:r>
          </a:p>
          <a:p>
            <a:pPr fontAlgn="base">
              <a:lnSpc>
                <a:spcPct val="110000"/>
              </a:lnSpc>
              <a:spcAft>
                <a:spcPts val="600"/>
              </a:spcAft>
              <a:buClr>
                <a:schemeClr val="accent5"/>
              </a:buClr>
            </a:pPr>
            <a:r>
              <a:rPr lang="en-US" altLang="zh-CN" sz="3200" dirty="0">
                <a:solidFill>
                  <a:srgbClr val="0000FF"/>
                </a:solidFill>
                <a:latin typeface="Cambria" panose="02040503050406030204" pitchFamily="18" charset="0"/>
                <a:ea typeface="Cambria" panose="02040503050406030204" pitchFamily="18" charset="0"/>
              </a:rPr>
              <a:t>Complex</a:t>
            </a:r>
            <a:r>
              <a:rPr lang="zh-CN" altLang="en-US" sz="3200" dirty="0">
                <a:solidFill>
                  <a:srgbClr val="0000FF"/>
                </a:solidFill>
                <a:latin typeface="Cambria" panose="02040503050406030204" pitchFamily="18" charset="0"/>
              </a:rPr>
              <a:t> </a:t>
            </a:r>
            <a:r>
              <a:rPr lang="en-US" altLang="zh-CN" sz="3200" dirty="0">
                <a:solidFill>
                  <a:srgbClr val="0000FF"/>
                </a:solidFill>
                <a:latin typeface="Cambria" panose="02040503050406030204" pitchFamily="18" charset="0"/>
                <a:ea typeface="Cambria" panose="02040503050406030204" pitchFamily="18" charset="0"/>
              </a:rPr>
              <a:t>networks</a:t>
            </a:r>
            <a:r>
              <a:rPr lang="mr-IN" altLang="zh-CN" sz="3200" dirty="0">
                <a:solidFill>
                  <a:srgbClr val="0000FF"/>
                </a:solidFill>
                <a:latin typeface="Cambria" panose="02040503050406030204" pitchFamily="18" charset="0"/>
                <a:ea typeface="Cambria" panose="02040503050406030204" pitchFamily="18" charset="0"/>
              </a:rPr>
              <a:t>–</a:t>
            </a:r>
            <a:r>
              <a:rPr lang="en-US" altLang="zh-CN" sz="3200" dirty="0">
                <a:solidFill>
                  <a:srgbClr val="0000FF"/>
                </a:solidFill>
                <a:latin typeface="Cambria" panose="02040503050406030204" pitchFamily="18" charset="0"/>
                <a:ea typeface="Cambria" panose="02040503050406030204" pitchFamily="18" charset="0"/>
              </a:rPr>
              <a:t> Construction 1</a:t>
            </a:r>
            <a:endParaRPr lang="en-US" sz="3200" b="1" i="0" dirty="0">
              <a:solidFill>
                <a:srgbClr val="0000FF"/>
              </a:solidFill>
              <a:effectLst/>
              <a:latin typeface="Cambria" panose="02040503050406030204" pitchFamily="18" charset="0"/>
              <a:ea typeface="Cambria" panose="02040503050406030204" pitchFamily="18" charset="0"/>
            </a:endParaRPr>
          </a:p>
        </p:txBody>
      </p:sp>
      <p:pic>
        <p:nvPicPr>
          <p:cNvPr id="6" name="Picture 5">
            <a:extLst>
              <a:ext uri="{FF2B5EF4-FFF2-40B4-BE49-F238E27FC236}">
                <a16:creationId xmlns:a16="http://schemas.microsoft.com/office/drawing/2014/main" id="{9215712E-5FBC-C6D4-253F-D90E8119C07E}"/>
              </a:ext>
            </a:extLst>
          </p:cNvPr>
          <p:cNvPicPr>
            <a:picLocks noChangeAspect="1"/>
          </p:cNvPicPr>
          <p:nvPr/>
        </p:nvPicPr>
        <p:blipFill>
          <a:blip r:embed="rId3"/>
          <a:stretch>
            <a:fillRect/>
          </a:stretch>
        </p:blipFill>
        <p:spPr>
          <a:xfrm>
            <a:off x="2256653" y="4030548"/>
            <a:ext cx="6919179" cy="2668131"/>
          </a:xfrm>
          <a:prstGeom prst="rect">
            <a:avLst/>
          </a:prstGeom>
        </p:spPr>
      </p:pic>
    </p:spTree>
    <p:extLst>
      <p:ext uri="{BB962C8B-B14F-4D97-AF65-F5344CB8AC3E}">
        <p14:creationId xmlns:p14="http://schemas.microsoft.com/office/powerpoint/2010/main" val="5391496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A917D95-CDD3-2579-0CAA-184B6CFC8751}"/>
              </a:ext>
            </a:extLst>
          </p:cNvPr>
          <p:cNvPicPr>
            <a:picLocks noChangeAspect="1"/>
          </p:cNvPicPr>
          <p:nvPr/>
        </p:nvPicPr>
        <p:blipFill>
          <a:blip r:embed="rId2"/>
          <a:stretch>
            <a:fillRect/>
          </a:stretch>
        </p:blipFill>
        <p:spPr>
          <a:xfrm>
            <a:off x="2043748" y="1348180"/>
            <a:ext cx="7078441" cy="5211640"/>
          </a:xfrm>
          <a:prstGeom prst="rect">
            <a:avLst/>
          </a:prstGeom>
        </p:spPr>
      </p:pic>
      <p:sp>
        <p:nvSpPr>
          <p:cNvPr id="5" name="TextBox 4">
            <a:extLst>
              <a:ext uri="{FF2B5EF4-FFF2-40B4-BE49-F238E27FC236}">
                <a16:creationId xmlns:a16="http://schemas.microsoft.com/office/drawing/2014/main" id="{E42C99F9-4BA8-C0D6-4415-E06B7FCFEFC8}"/>
              </a:ext>
            </a:extLst>
          </p:cNvPr>
          <p:cNvSpPr txBox="1"/>
          <p:nvPr/>
        </p:nvSpPr>
        <p:spPr>
          <a:xfrm>
            <a:off x="0" y="906"/>
            <a:ext cx="8677131" cy="1093159"/>
          </a:xfrm>
          <a:prstGeom prst="rect">
            <a:avLst/>
          </a:prstGeom>
          <a:solidFill>
            <a:schemeClr val="bg1"/>
          </a:solidFill>
        </p:spPr>
        <p:txBody>
          <a:bodyPr vert="horz" lIns="91440" tIns="45720" rIns="91440" bIns="45720" rtlCol="0" anchor="ctr">
            <a:noAutofit/>
          </a:bodyPr>
          <a:lstStyle/>
          <a:p>
            <a:pPr fontAlgn="base">
              <a:lnSpc>
                <a:spcPct val="110000"/>
              </a:lnSpc>
              <a:spcAft>
                <a:spcPts val="600"/>
              </a:spcAft>
              <a:buClr>
                <a:schemeClr val="accent5"/>
              </a:buClr>
            </a:pPr>
            <a:r>
              <a:rPr lang="en-US" sz="3200" b="1" i="0" dirty="0">
                <a:solidFill>
                  <a:srgbClr val="0000FF"/>
                </a:solidFill>
                <a:effectLst/>
                <a:latin typeface="Cambria" panose="02040503050406030204" pitchFamily="18" charset="0"/>
                <a:ea typeface="Cambria" panose="02040503050406030204" pitchFamily="18" charset="0"/>
              </a:rPr>
              <a:t>Why Network Science?</a:t>
            </a:r>
          </a:p>
          <a:p>
            <a:pPr fontAlgn="base">
              <a:lnSpc>
                <a:spcPct val="110000"/>
              </a:lnSpc>
              <a:spcAft>
                <a:spcPts val="600"/>
              </a:spcAft>
              <a:buClr>
                <a:schemeClr val="accent5"/>
              </a:buClr>
            </a:pPr>
            <a:r>
              <a:rPr lang="en-US" altLang="zh-CN" sz="3200" dirty="0">
                <a:solidFill>
                  <a:srgbClr val="0000FF"/>
                </a:solidFill>
                <a:latin typeface="Cambria" panose="02040503050406030204" pitchFamily="18" charset="0"/>
                <a:ea typeface="Cambria" panose="02040503050406030204" pitchFamily="18" charset="0"/>
              </a:rPr>
              <a:t>Complex</a:t>
            </a:r>
            <a:r>
              <a:rPr lang="zh-CN" altLang="en-US" sz="3200" dirty="0">
                <a:solidFill>
                  <a:srgbClr val="0000FF"/>
                </a:solidFill>
                <a:latin typeface="Cambria" panose="02040503050406030204" pitchFamily="18" charset="0"/>
              </a:rPr>
              <a:t> </a:t>
            </a:r>
            <a:r>
              <a:rPr lang="en-US" altLang="zh-CN" sz="3200" dirty="0">
                <a:solidFill>
                  <a:srgbClr val="0000FF"/>
                </a:solidFill>
                <a:latin typeface="Cambria" panose="02040503050406030204" pitchFamily="18" charset="0"/>
                <a:ea typeface="Cambria" panose="02040503050406030204" pitchFamily="18" charset="0"/>
              </a:rPr>
              <a:t>networks</a:t>
            </a:r>
            <a:r>
              <a:rPr lang="mr-IN" altLang="zh-CN" sz="3200" dirty="0">
                <a:solidFill>
                  <a:srgbClr val="0000FF"/>
                </a:solidFill>
                <a:latin typeface="Cambria" panose="02040503050406030204" pitchFamily="18" charset="0"/>
                <a:ea typeface="Cambria" panose="02040503050406030204" pitchFamily="18" charset="0"/>
              </a:rPr>
              <a:t>–</a:t>
            </a:r>
            <a:r>
              <a:rPr lang="en-US" altLang="zh-CN" sz="3200" dirty="0">
                <a:solidFill>
                  <a:srgbClr val="0000FF"/>
                </a:solidFill>
                <a:latin typeface="Cambria" panose="02040503050406030204" pitchFamily="18" charset="0"/>
                <a:ea typeface="Cambria" panose="02040503050406030204" pitchFamily="18" charset="0"/>
              </a:rPr>
              <a:t> Construction 1</a:t>
            </a:r>
            <a:endParaRPr lang="en-US" sz="3200" b="1" i="0" dirty="0">
              <a:solidFill>
                <a:srgbClr val="0000FF"/>
              </a:solidFill>
              <a:effectLst/>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30653914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useBgFill="1">
        <p:nvSpPr>
          <p:cNvPr id="15" name="Rectangle 13">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7" name="Rectangle 15">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9" name="Rectangle 17">
            <a:extLst>
              <a:ext uri="{FF2B5EF4-FFF2-40B4-BE49-F238E27FC236}">
                <a16:creationId xmlns:a16="http://schemas.microsoft.com/office/drawing/2014/main" id="{16E12301-1C96-4D15-9838-D5B894B223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9" name="Top Left">
            <a:extLst>
              <a:ext uri="{FF2B5EF4-FFF2-40B4-BE49-F238E27FC236}">
                <a16:creationId xmlns:a16="http://schemas.microsoft.com/office/drawing/2014/main" id="{D7A5FD75-4B35-4162-9304-5694912558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15178"/>
            <a:ext cx="2198951" cy="3331254"/>
            <a:chOff x="4473129" y="923925"/>
            <a:chExt cx="3308947" cy="5012817"/>
          </a:xfrm>
          <a:noFill/>
        </p:grpSpPr>
        <p:sp>
          <p:nvSpPr>
            <p:cNvPr id="21" name="Freeform: Shape 20">
              <a:extLst>
                <a:ext uri="{FF2B5EF4-FFF2-40B4-BE49-F238E27FC236}">
                  <a16:creationId xmlns:a16="http://schemas.microsoft.com/office/drawing/2014/main" id="{A5107DF9-40C8-458E-82E1-523137E7A9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bg2">
                  <a:alpha val="35000"/>
                </a:schemeClr>
              </a:solidFill>
              <a:prstDash val="lgDash"/>
              <a:round/>
            </a:ln>
          </p:spPr>
          <p:txBody>
            <a:bodyPr rtlCol="0" anchor="ctr"/>
            <a:lstStyle/>
            <a:p>
              <a:endParaRPr lang="en-US"/>
            </a:p>
          </p:txBody>
        </p:sp>
        <p:sp>
          <p:nvSpPr>
            <p:cNvPr id="22" name="Freeform: Shape 21">
              <a:extLst>
                <a:ext uri="{FF2B5EF4-FFF2-40B4-BE49-F238E27FC236}">
                  <a16:creationId xmlns:a16="http://schemas.microsoft.com/office/drawing/2014/main" id="{5BD83295-4F37-4B80-AF77-1798FB80C5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bg2">
                  <a:alpha val="35000"/>
                </a:schemeClr>
              </a:solidFill>
              <a:prstDash val="lgDash"/>
              <a:round/>
            </a:ln>
          </p:spPr>
          <p:txBody>
            <a:bodyPr rtlCol="0" anchor="ctr"/>
            <a:lstStyle/>
            <a:p>
              <a:endParaRPr lang="en-US"/>
            </a:p>
          </p:txBody>
        </p:sp>
        <p:sp>
          <p:nvSpPr>
            <p:cNvPr id="23" name="Freeform: Shape 22">
              <a:extLst>
                <a:ext uri="{FF2B5EF4-FFF2-40B4-BE49-F238E27FC236}">
                  <a16:creationId xmlns:a16="http://schemas.microsoft.com/office/drawing/2014/main" id="{65888C74-4F56-4347-8944-E676A3C896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bg2">
                  <a:alpha val="35000"/>
                </a:schemeClr>
              </a:solidFill>
              <a:prstDash val="lgDash"/>
              <a:round/>
            </a:ln>
          </p:spPr>
          <p:txBody>
            <a:bodyPr rtlCol="0" anchor="ctr"/>
            <a:lstStyle/>
            <a:p>
              <a:endParaRPr lang="en-US"/>
            </a:p>
          </p:txBody>
        </p:sp>
        <p:sp>
          <p:nvSpPr>
            <p:cNvPr id="24" name="Freeform: Shape 23">
              <a:extLst>
                <a:ext uri="{FF2B5EF4-FFF2-40B4-BE49-F238E27FC236}">
                  <a16:creationId xmlns:a16="http://schemas.microsoft.com/office/drawing/2014/main" id="{A69429CD-28C1-4DC7-84AD-4421A0AC8E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bg2">
                  <a:alpha val="35000"/>
                </a:schemeClr>
              </a:solidFill>
              <a:prstDash val="lgDash"/>
              <a:round/>
            </a:ln>
          </p:spPr>
          <p:txBody>
            <a:bodyPr rtlCol="0" anchor="ctr"/>
            <a:lstStyle/>
            <a:p>
              <a:endParaRPr lang="en-US"/>
            </a:p>
          </p:txBody>
        </p:sp>
        <p:sp>
          <p:nvSpPr>
            <p:cNvPr id="25" name="Freeform: Shape 24">
              <a:extLst>
                <a:ext uri="{FF2B5EF4-FFF2-40B4-BE49-F238E27FC236}">
                  <a16:creationId xmlns:a16="http://schemas.microsoft.com/office/drawing/2014/main" id="{762D63CF-41E9-4561-A945-E199ABE754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bg2">
                  <a:alpha val="35000"/>
                </a:schemeClr>
              </a:solidFill>
              <a:prstDash val="lgDash"/>
              <a:round/>
            </a:ln>
          </p:spPr>
          <p:txBody>
            <a:bodyPr rtlCol="0" anchor="ctr"/>
            <a:lstStyle/>
            <a:p>
              <a:endParaRPr lang="en-US"/>
            </a:p>
          </p:txBody>
        </p:sp>
        <p:sp>
          <p:nvSpPr>
            <p:cNvPr id="26" name="Freeform: Shape 25">
              <a:extLst>
                <a:ext uri="{FF2B5EF4-FFF2-40B4-BE49-F238E27FC236}">
                  <a16:creationId xmlns:a16="http://schemas.microsoft.com/office/drawing/2014/main" id="{0C95C339-F16B-492F-903D-A6855F56E1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bg2">
                  <a:alpha val="35000"/>
                </a:schemeClr>
              </a:solidFill>
              <a:prstDash val="lgDash"/>
              <a:round/>
            </a:ln>
          </p:spPr>
          <p:txBody>
            <a:bodyPr rtlCol="0" anchor="ctr"/>
            <a:lstStyle/>
            <a:p>
              <a:endParaRPr lang="en-US"/>
            </a:p>
          </p:txBody>
        </p:sp>
        <p:sp>
          <p:nvSpPr>
            <p:cNvPr id="27" name="Freeform: Shape 26">
              <a:extLst>
                <a:ext uri="{FF2B5EF4-FFF2-40B4-BE49-F238E27FC236}">
                  <a16:creationId xmlns:a16="http://schemas.microsoft.com/office/drawing/2014/main" id="{E85BC65A-0C9A-45A6-B18B-5E020CE983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bg2">
                  <a:alpha val="35000"/>
                </a:schemeClr>
              </a:solidFill>
              <a:prstDash val="lgDash"/>
              <a:round/>
            </a:ln>
          </p:spPr>
          <p:txBody>
            <a:bodyPr rtlCol="0" anchor="ctr"/>
            <a:lstStyle/>
            <a:p>
              <a:endParaRPr lang="en-US" dirty="0"/>
            </a:p>
          </p:txBody>
        </p:sp>
      </p:grpSp>
      <p:grpSp>
        <p:nvGrpSpPr>
          <p:cNvPr id="44" name="Bottom Right">
            <a:extLst>
              <a:ext uri="{FF2B5EF4-FFF2-40B4-BE49-F238E27FC236}">
                <a16:creationId xmlns:a16="http://schemas.microsoft.com/office/drawing/2014/main" id="{34676384-D846-461C-B8F3-BDB849B4A40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grpSp>
          <p:nvGrpSpPr>
            <p:cNvPr id="30" name="Graphic 157">
              <a:extLst>
                <a:ext uri="{FF2B5EF4-FFF2-40B4-BE49-F238E27FC236}">
                  <a16:creationId xmlns:a16="http://schemas.microsoft.com/office/drawing/2014/main" id="{50480E57-05E0-42B6-8693-191B4E9CF5F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32" name="Freeform: Shape 31">
                <a:extLst>
                  <a:ext uri="{FF2B5EF4-FFF2-40B4-BE49-F238E27FC236}">
                    <a16:creationId xmlns:a16="http://schemas.microsoft.com/office/drawing/2014/main" id="{1C989BD5-54F6-4747-83F1-81FCAEDAD8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bg2">
                    <a:alpha val="35000"/>
                  </a:schemeClr>
                </a:solidFill>
                <a:prstDash val="lgDash"/>
                <a:round/>
              </a:ln>
            </p:spPr>
            <p:txBody>
              <a:bodyPr rtlCol="0" anchor="ctr"/>
              <a:lstStyle/>
              <a:p>
                <a:endParaRPr lang="en-US"/>
              </a:p>
            </p:txBody>
          </p:sp>
          <p:sp>
            <p:nvSpPr>
              <p:cNvPr id="33" name="Freeform: Shape 32">
                <a:extLst>
                  <a:ext uri="{FF2B5EF4-FFF2-40B4-BE49-F238E27FC236}">
                    <a16:creationId xmlns:a16="http://schemas.microsoft.com/office/drawing/2014/main" id="{6D7EE029-E135-4899-AC49-78D6946CDA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bg2">
                    <a:alpha val="35000"/>
                  </a:schemeClr>
                </a:solidFill>
                <a:prstDash val="lgDash"/>
                <a:round/>
              </a:ln>
            </p:spPr>
            <p:txBody>
              <a:bodyPr rtlCol="0" anchor="ctr"/>
              <a:lstStyle/>
              <a:p>
                <a:endParaRPr lang="en-US"/>
              </a:p>
            </p:txBody>
          </p:sp>
          <p:sp>
            <p:nvSpPr>
              <p:cNvPr id="34" name="Freeform: Shape 33">
                <a:extLst>
                  <a:ext uri="{FF2B5EF4-FFF2-40B4-BE49-F238E27FC236}">
                    <a16:creationId xmlns:a16="http://schemas.microsoft.com/office/drawing/2014/main" id="{4C9494D7-A3EA-4A41-8910-6B6FE95E5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bg2">
                    <a:alpha val="35000"/>
                  </a:schemeClr>
                </a:solidFill>
                <a:prstDash val="lgDash"/>
                <a:round/>
              </a:ln>
            </p:spPr>
            <p:txBody>
              <a:bodyPr rtlCol="0" anchor="ctr"/>
              <a:lstStyle/>
              <a:p>
                <a:endParaRPr lang="en-US"/>
              </a:p>
            </p:txBody>
          </p:sp>
          <p:sp>
            <p:nvSpPr>
              <p:cNvPr id="35" name="Freeform: Shape 34">
                <a:extLst>
                  <a:ext uri="{FF2B5EF4-FFF2-40B4-BE49-F238E27FC236}">
                    <a16:creationId xmlns:a16="http://schemas.microsoft.com/office/drawing/2014/main" id="{89E7F2B7-DEB2-4B2A-99F9-10622D09E1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bg2">
                    <a:alpha val="35000"/>
                  </a:schemeClr>
                </a:solidFill>
                <a:prstDash val="lgDash"/>
                <a:round/>
              </a:ln>
            </p:spPr>
            <p:txBody>
              <a:bodyPr rtlCol="0" anchor="ctr"/>
              <a:lstStyle/>
              <a:p>
                <a:endParaRPr lang="en-US"/>
              </a:p>
            </p:txBody>
          </p:sp>
          <p:sp>
            <p:nvSpPr>
              <p:cNvPr id="36" name="Freeform: Shape 35">
                <a:extLst>
                  <a:ext uri="{FF2B5EF4-FFF2-40B4-BE49-F238E27FC236}">
                    <a16:creationId xmlns:a16="http://schemas.microsoft.com/office/drawing/2014/main" id="{9DACD4DB-BAF5-43DD-8CC8-4200A16D66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bg2">
                    <a:alpha val="35000"/>
                  </a:schemeClr>
                </a:solidFill>
                <a:prstDash val="lgDash"/>
                <a:round/>
              </a:ln>
            </p:spPr>
            <p:txBody>
              <a:bodyPr rtlCol="0" anchor="ctr"/>
              <a:lstStyle/>
              <a:p>
                <a:endParaRPr lang="en-US"/>
              </a:p>
            </p:txBody>
          </p:sp>
          <p:sp>
            <p:nvSpPr>
              <p:cNvPr id="37" name="Freeform: Shape 36">
                <a:extLst>
                  <a:ext uri="{FF2B5EF4-FFF2-40B4-BE49-F238E27FC236}">
                    <a16:creationId xmlns:a16="http://schemas.microsoft.com/office/drawing/2014/main" id="{6532D7D7-91B4-4F7C-B38E-5BBD5F3B42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bg2">
                    <a:alpha val="35000"/>
                  </a:schemeClr>
                </a:solidFill>
                <a:prstDash val="lgDash"/>
                <a:round/>
              </a:ln>
            </p:spPr>
            <p:txBody>
              <a:bodyPr rtlCol="0" anchor="ctr"/>
              <a:lstStyle/>
              <a:p>
                <a:endParaRPr lang="en-US"/>
              </a:p>
            </p:txBody>
          </p:sp>
          <p:sp>
            <p:nvSpPr>
              <p:cNvPr id="38" name="Freeform: Shape 37">
                <a:extLst>
                  <a:ext uri="{FF2B5EF4-FFF2-40B4-BE49-F238E27FC236}">
                    <a16:creationId xmlns:a16="http://schemas.microsoft.com/office/drawing/2014/main" id="{2B7428A0-A810-46D6-9CC7-2475B2DF6E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bg2">
                    <a:alpha val="35000"/>
                  </a:schemeClr>
                </a:solidFill>
                <a:prstDash val="lgDash"/>
                <a:round/>
              </a:ln>
            </p:spPr>
            <p:txBody>
              <a:bodyPr rtlCol="0" anchor="ctr"/>
              <a:lstStyle/>
              <a:p>
                <a:endParaRPr lang="en-US"/>
              </a:p>
            </p:txBody>
          </p:sp>
        </p:grpSp>
        <p:sp>
          <p:nvSpPr>
            <p:cNvPr id="31" name="Freeform: Shape 30">
              <a:extLst>
                <a:ext uri="{FF2B5EF4-FFF2-40B4-BE49-F238E27FC236}">
                  <a16:creationId xmlns:a16="http://schemas.microsoft.com/office/drawing/2014/main" id="{9C4A0E07-B9C5-49FB-B94A-B28D740C74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6" name="TextBox 5">
            <a:extLst>
              <a:ext uri="{FF2B5EF4-FFF2-40B4-BE49-F238E27FC236}">
                <a16:creationId xmlns:a16="http://schemas.microsoft.com/office/drawing/2014/main" id="{FE9B6CD8-202D-2C31-2D03-02449B3A0B93}"/>
              </a:ext>
            </a:extLst>
          </p:cNvPr>
          <p:cNvSpPr txBox="1"/>
          <p:nvPr/>
        </p:nvSpPr>
        <p:spPr>
          <a:xfrm>
            <a:off x="356802" y="37537"/>
            <a:ext cx="3265442" cy="627133"/>
          </a:xfrm>
          <a:prstGeom prst="rect">
            <a:avLst/>
          </a:prstGeom>
          <a:solidFill>
            <a:schemeClr val="bg1"/>
          </a:solidFill>
        </p:spPr>
        <p:txBody>
          <a:bodyPr vert="horz" lIns="91440" tIns="45720" rIns="91440" bIns="45720" rtlCol="0" anchor="ctr">
            <a:normAutofit fontScale="70000" lnSpcReduction="20000"/>
          </a:bodyPr>
          <a:lstStyle/>
          <a:p>
            <a:pPr fontAlgn="base">
              <a:lnSpc>
                <a:spcPct val="110000"/>
              </a:lnSpc>
              <a:spcAft>
                <a:spcPts val="600"/>
              </a:spcAft>
              <a:buClr>
                <a:schemeClr val="accent5"/>
              </a:buClr>
            </a:pPr>
            <a:r>
              <a:rPr lang="en-US" sz="3200" b="1" i="0" dirty="0">
                <a:solidFill>
                  <a:srgbClr val="0070C0"/>
                </a:solidFill>
                <a:effectLst/>
                <a:latin typeface="Cambria" panose="02040503050406030204" pitchFamily="18" charset="0"/>
                <a:ea typeface="Cambria" panose="02040503050406030204" pitchFamily="18" charset="0"/>
              </a:rPr>
              <a:t>Why Network Science?</a:t>
            </a:r>
          </a:p>
        </p:txBody>
      </p:sp>
      <p:pic>
        <p:nvPicPr>
          <p:cNvPr id="4" name="Picture 3">
            <a:extLst>
              <a:ext uri="{FF2B5EF4-FFF2-40B4-BE49-F238E27FC236}">
                <a16:creationId xmlns:a16="http://schemas.microsoft.com/office/drawing/2014/main" id="{7CC33170-A9A3-086A-5E21-6F637BFDF35F}"/>
              </a:ext>
            </a:extLst>
          </p:cNvPr>
          <p:cNvPicPr>
            <a:picLocks noChangeAspect="1"/>
          </p:cNvPicPr>
          <p:nvPr/>
        </p:nvPicPr>
        <p:blipFill>
          <a:blip r:embed="rId2"/>
          <a:stretch>
            <a:fillRect/>
          </a:stretch>
        </p:blipFill>
        <p:spPr>
          <a:xfrm>
            <a:off x="3866731" y="1661635"/>
            <a:ext cx="6224735" cy="4538133"/>
          </a:xfrm>
          <a:prstGeom prst="rect">
            <a:avLst/>
          </a:prstGeom>
        </p:spPr>
      </p:pic>
      <p:sp>
        <p:nvSpPr>
          <p:cNvPr id="3" name="TextBox 2">
            <a:extLst>
              <a:ext uri="{FF2B5EF4-FFF2-40B4-BE49-F238E27FC236}">
                <a16:creationId xmlns:a16="http://schemas.microsoft.com/office/drawing/2014/main" id="{964A7AFC-A163-2BCA-75CE-85A3E3304440}"/>
              </a:ext>
            </a:extLst>
          </p:cNvPr>
          <p:cNvSpPr txBox="1"/>
          <p:nvPr/>
        </p:nvSpPr>
        <p:spPr>
          <a:xfrm>
            <a:off x="0" y="906"/>
            <a:ext cx="8677131" cy="1093159"/>
          </a:xfrm>
          <a:prstGeom prst="rect">
            <a:avLst/>
          </a:prstGeom>
          <a:solidFill>
            <a:schemeClr val="bg1"/>
          </a:solidFill>
        </p:spPr>
        <p:txBody>
          <a:bodyPr vert="horz" lIns="91440" tIns="45720" rIns="91440" bIns="45720" rtlCol="0" anchor="ctr">
            <a:noAutofit/>
          </a:bodyPr>
          <a:lstStyle/>
          <a:p>
            <a:pPr fontAlgn="base">
              <a:lnSpc>
                <a:spcPct val="110000"/>
              </a:lnSpc>
              <a:spcAft>
                <a:spcPts val="600"/>
              </a:spcAft>
              <a:buClr>
                <a:schemeClr val="accent5"/>
              </a:buClr>
            </a:pPr>
            <a:r>
              <a:rPr lang="en-US" sz="3200" b="1" i="0" dirty="0">
                <a:solidFill>
                  <a:srgbClr val="0000FF"/>
                </a:solidFill>
                <a:effectLst/>
                <a:latin typeface="Cambria" panose="02040503050406030204" pitchFamily="18" charset="0"/>
                <a:ea typeface="Cambria" panose="02040503050406030204" pitchFamily="18" charset="0"/>
              </a:rPr>
              <a:t>Why Network Science?</a:t>
            </a:r>
          </a:p>
          <a:p>
            <a:pPr fontAlgn="base">
              <a:lnSpc>
                <a:spcPct val="110000"/>
              </a:lnSpc>
              <a:spcAft>
                <a:spcPts val="600"/>
              </a:spcAft>
              <a:buClr>
                <a:schemeClr val="accent5"/>
              </a:buClr>
            </a:pPr>
            <a:r>
              <a:rPr lang="en-US" altLang="zh-CN" sz="3200" dirty="0">
                <a:solidFill>
                  <a:srgbClr val="0000FF"/>
                </a:solidFill>
                <a:latin typeface="Cambria" panose="02040503050406030204" pitchFamily="18" charset="0"/>
                <a:ea typeface="Cambria" panose="02040503050406030204" pitchFamily="18" charset="0"/>
              </a:rPr>
              <a:t>Complex</a:t>
            </a:r>
            <a:r>
              <a:rPr lang="zh-CN" altLang="en-US" sz="3200" dirty="0">
                <a:solidFill>
                  <a:srgbClr val="0000FF"/>
                </a:solidFill>
                <a:latin typeface="Cambria" panose="02040503050406030204" pitchFamily="18" charset="0"/>
              </a:rPr>
              <a:t> </a:t>
            </a:r>
            <a:r>
              <a:rPr lang="en-US" altLang="zh-CN" sz="3200" dirty="0">
                <a:solidFill>
                  <a:srgbClr val="0000FF"/>
                </a:solidFill>
                <a:latin typeface="Cambria" panose="02040503050406030204" pitchFamily="18" charset="0"/>
                <a:ea typeface="Cambria" panose="02040503050406030204" pitchFamily="18" charset="0"/>
              </a:rPr>
              <a:t>networks</a:t>
            </a:r>
            <a:r>
              <a:rPr lang="mr-IN" altLang="zh-CN" sz="3200" dirty="0">
                <a:solidFill>
                  <a:srgbClr val="0000FF"/>
                </a:solidFill>
                <a:latin typeface="Cambria" panose="02040503050406030204" pitchFamily="18" charset="0"/>
                <a:ea typeface="Cambria" panose="02040503050406030204" pitchFamily="18" charset="0"/>
              </a:rPr>
              <a:t>–</a:t>
            </a:r>
            <a:r>
              <a:rPr lang="en-US" altLang="zh-CN" sz="3200" dirty="0">
                <a:solidFill>
                  <a:srgbClr val="0000FF"/>
                </a:solidFill>
                <a:latin typeface="Cambria" panose="02040503050406030204" pitchFamily="18" charset="0"/>
                <a:ea typeface="Cambria" panose="02040503050406030204" pitchFamily="18" charset="0"/>
              </a:rPr>
              <a:t> Construction 1</a:t>
            </a:r>
            <a:endParaRPr lang="en-US" sz="3200" b="1" i="0" dirty="0">
              <a:solidFill>
                <a:srgbClr val="0000FF"/>
              </a:solidFill>
              <a:effectLst/>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14284467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FE9B6CD8-202D-2C31-2D03-02449B3A0B93}"/>
              </a:ext>
            </a:extLst>
          </p:cNvPr>
          <p:cNvSpPr txBox="1"/>
          <p:nvPr/>
        </p:nvSpPr>
        <p:spPr>
          <a:xfrm>
            <a:off x="356802" y="37537"/>
            <a:ext cx="3265442" cy="627133"/>
          </a:xfrm>
          <a:prstGeom prst="rect">
            <a:avLst/>
          </a:prstGeom>
          <a:solidFill>
            <a:schemeClr val="bg1"/>
          </a:solidFill>
        </p:spPr>
        <p:txBody>
          <a:bodyPr vert="horz" lIns="91440" tIns="45720" rIns="91440" bIns="45720" rtlCol="0" anchor="ctr">
            <a:normAutofit fontScale="70000" lnSpcReduction="20000"/>
          </a:bodyPr>
          <a:lstStyle/>
          <a:p>
            <a:pPr fontAlgn="base">
              <a:lnSpc>
                <a:spcPct val="110000"/>
              </a:lnSpc>
              <a:spcAft>
                <a:spcPts val="600"/>
              </a:spcAft>
              <a:buClr>
                <a:schemeClr val="accent5"/>
              </a:buClr>
            </a:pPr>
            <a:r>
              <a:rPr lang="en-US" sz="3200" b="1" i="0" dirty="0">
                <a:solidFill>
                  <a:srgbClr val="0070C0"/>
                </a:solidFill>
                <a:effectLst/>
                <a:latin typeface="Cambria" panose="02040503050406030204" pitchFamily="18" charset="0"/>
                <a:ea typeface="Cambria" panose="02040503050406030204" pitchFamily="18" charset="0"/>
              </a:rPr>
              <a:t>Why Network Science?</a:t>
            </a:r>
          </a:p>
        </p:txBody>
      </p:sp>
      <p:pic>
        <p:nvPicPr>
          <p:cNvPr id="5" name="Picture 4">
            <a:extLst>
              <a:ext uri="{FF2B5EF4-FFF2-40B4-BE49-F238E27FC236}">
                <a16:creationId xmlns:a16="http://schemas.microsoft.com/office/drawing/2014/main" id="{59066DAF-3D0A-E2DF-429D-F1D7CBF4F12D}"/>
              </a:ext>
            </a:extLst>
          </p:cNvPr>
          <p:cNvPicPr>
            <a:picLocks noChangeAspect="1"/>
          </p:cNvPicPr>
          <p:nvPr/>
        </p:nvPicPr>
        <p:blipFill>
          <a:blip r:embed="rId2"/>
          <a:stretch>
            <a:fillRect/>
          </a:stretch>
        </p:blipFill>
        <p:spPr>
          <a:xfrm>
            <a:off x="3316001" y="664670"/>
            <a:ext cx="7734579" cy="5910816"/>
          </a:xfrm>
          <a:prstGeom prst="rect">
            <a:avLst/>
          </a:prstGeom>
        </p:spPr>
      </p:pic>
    </p:spTree>
    <p:extLst>
      <p:ext uri="{BB962C8B-B14F-4D97-AF65-F5344CB8AC3E}">
        <p14:creationId xmlns:p14="http://schemas.microsoft.com/office/powerpoint/2010/main" val="9007475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FE9B6CD8-202D-2C31-2D03-02449B3A0B93}"/>
              </a:ext>
            </a:extLst>
          </p:cNvPr>
          <p:cNvSpPr txBox="1"/>
          <p:nvPr/>
        </p:nvSpPr>
        <p:spPr>
          <a:xfrm>
            <a:off x="356802" y="37537"/>
            <a:ext cx="3265442" cy="627133"/>
          </a:xfrm>
          <a:prstGeom prst="rect">
            <a:avLst/>
          </a:prstGeom>
          <a:solidFill>
            <a:schemeClr val="bg1"/>
          </a:solidFill>
        </p:spPr>
        <p:txBody>
          <a:bodyPr vert="horz" lIns="91440" tIns="45720" rIns="91440" bIns="45720" rtlCol="0" anchor="ctr">
            <a:normAutofit fontScale="70000" lnSpcReduction="20000"/>
          </a:bodyPr>
          <a:lstStyle/>
          <a:p>
            <a:pPr fontAlgn="base">
              <a:lnSpc>
                <a:spcPct val="110000"/>
              </a:lnSpc>
              <a:spcAft>
                <a:spcPts val="600"/>
              </a:spcAft>
              <a:buClr>
                <a:schemeClr val="accent5"/>
              </a:buClr>
            </a:pPr>
            <a:r>
              <a:rPr lang="en-US" sz="3200" b="1" i="0" dirty="0">
                <a:solidFill>
                  <a:srgbClr val="0070C0"/>
                </a:solidFill>
                <a:effectLst/>
                <a:latin typeface="Cambria" panose="02040503050406030204" pitchFamily="18" charset="0"/>
                <a:ea typeface="Cambria" panose="02040503050406030204" pitchFamily="18" charset="0"/>
              </a:rPr>
              <a:t>Why Network Science?</a:t>
            </a:r>
          </a:p>
        </p:txBody>
      </p:sp>
      <p:pic>
        <p:nvPicPr>
          <p:cNvPr id="4" name="Picture 3">
            <a:extLst>
              <a:ext uri="{FF2B5EF4-FFF2-40B4-BE49-F238E27FC236}">
                <a16:creationId xmlns:a16="http://schemas.microsoft.com/office/drawing/2014/main" id="{A35D16E1-2A91-06ED-2A2D-0A0EE87E5F49}"/>
              </a:ext>
            </a:extLst>
          </p:cNvPr>
          <p:cNvPicPr>
            <a:picLocks noChangeAspect="1"/>
          </p:cNvPicPr>
          <p:nvPr/>
        </p:nvPicPr>
        <p:blipFill>
          <a:blip r:embed="rId2"/>
          <a:stretch>
            <a:fillRect/>
          </a:stretch>
        </p:blipFill>
        <p:spPr>
          <a:xfrm>
            <a:off x="3473717" y="1108427"/>
            <a:ext cx="7178526" cy="4641145"/>
          </a:xfrm>
          <a:prstGeom prst="rect">
            <a:avLst/>
          </a:prstGeom>
        </p:spPr>
      </p:pic>
      <p:pic>
        <p:nvPicPr>
          <p:cNvPr id="8" name="Picture 7">
            <a:extLst>
              <a:ext uri="{FF2B5EF4-FFF2-40B4-BE49-F238E27FC236}">
                <a16:creationId xmlns:a16="http://schemas.microsoft.com/office/drawing/2014/main" id="{79171AEF-008E-BF27-1147-5EC02711DD2A}"/>
              </a:ext>
            </a:extLst>
          </p:cNvPr>
          <p:cNvPicPr>
            <a:picLocks noChangeAspect="1"/>
          </p:cNvPicPr>
          <p:nvPr/>
        </p:nvPicPr>
        <p:blipFill>
          <a:blip r:embed="rId3"/>
          <a:stretch>
            <a:fillRect/>
          </a:stretch>
        </p:blipFill>
        <p:spPr>
          <a:xfrm>
            <a:off x="7325063" y="6484116"/>
            <a:ext cx="3044214" cy="174978"/>
          </a:xfrm>
          <a:prstGeom prst="rect">
            <a:avLst/>
          </a:prstGeom>
        </p:spPr>
      </p:pic>
    </p:spTree>
    <p:extLst>
      <p:ext uri="{BB962C8B-B14F-4D97-AF65-F5344CB8AC3E}">
        <p14:creationId xmlns:p14="http://schemas.microsoft.com/office/powerpoint/2010/main" val="25391048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7D6466BE-09E4-5541-9366-6B012C18AED6}" type="slidenum">
              <a:rPr lang="en-US" smtClean="0"/>
              <a:t>28</a:t>
            </a:fld>
            <a:endParaRPr lang="en-US"/>
          </a:p>
        </p:txBody>
      </p:sp>
      <p:sp>
        <p:nvSpPr>
          <p:cNvPr id="4" name="Content Placeholder 3"/>
          <p:cNvSpPr>
            <a:spLocks noGrp="1"/>
          </p:cNvSpPr>
          <p:nvPr>
            <p:ph idx="1"/>
          </p:nvPr>
        </p:nvSpPr>
        <p:spPr>
          <a:xfrm>
            <a:off x="838200" y="1531163"/>
            <a:ext cx="10515600" cy="4351338"/>
          </a:xfrm>
        </p:spPr>
        <p:txBody>
          <a:bodyPr/>
          <a:lstStyle/>
          <a:p>
            <a:r>
              <a:rPr lang="en-US" altLang="zh-CN" i="1" dirty="0"/>
              <a:t>Kevin</a:t>
            </a:r>
            <a:r>
              <a:rPr lang="zh-CN" altLang="en-US" i="1" dirty="0"/>
              <a:t> </a:t>
            </a:r>
            <a:r>
              <a:rPr lang="en-US" altLang="zh-CN" i="1" dirty="0"/>
              <a:t>Bacon</a:t>
            </a:r>
            <a:r>
              <a:rPr lang="zh-CN" altLang="en-US" i="1" dirty="0"/>
              <a:t> </a:t>
            </a:r>
            <a:r>
              <a:rPr lang="en-US" altLang="zh-CN" i="1" dirty="0"/>
              <a:t>Game http://</a:t>
            </a:r>
            <a:r>
              <a:rPr lang="en-US" altLang="zh-CN" i="1" dirty="0" err="1"/>
              <a:t>oracleofbacon.org</a:t>
            </a:r>
            <a:r>
              <a:rPr lang="en-US" altLang="zh-CN" i="1" dirty="0"/>
              <a:t>/</a:t>
            </a:r>
            <a:r>
              <a:rPr lang="en-US" altLang="zh-CN" i="1" dirty="0" err="1"/>
              <a:t>movielinks.php</a:t>
            </a:r>
            <a:endParaRPr lang="zh-CN" altLang="en-US" i="1" dirty="0"/>
          </a:p>
          <a:p>
            <a:endParaRPr lang="en-US" i="1" dirty="0"/>
          </a:p>
        </p:txBody>
      </p:sp>
      <p:pic>
        <p:nvPicPr>
          <p:cNvPr id="5" name="Picture 4"/>
          <p:cNvPicPr>
            <a:picLocks noChangeAspect="1"/>
          </p:cNvPicPr>
          <p:nvPr/>
        </p:nvPicPr>
        <p:blipFill>
          <a:blip r:embed="rId2"/>
          <a:stretch>
            <a:fillRect/>
          </a:stretch>
        </p:blipFill>
        <p:spPr>
          <a:xfrm>
            <a:off x="317790" y="2251920"/>
            <a:ext cx="5105307" cy="4331776"/>
          </a:xfrm>
          <a:prstGeom prst="rect">
            <a:avLst/>
          </a:prstGeom>
        </p:spPr>
      </p:pic>
      <p:pic>
        <p:nvPicPr>
          <p:cNvPr id="6" name="Picture 5"/>
          <p:cNvPicPr>
            <a:picLocks noChangeAspect="1"/>
          </p:cNvPicPr>
          <p:nvPr/>
        </p:nvPicPr>
        <p:blipFill>
          <a:blip r:embed="rId3"/>
          <a:stretch>
            <a:fillRect/>
          </a:stretch>
        </p:blipFill>
        <p:spPr>
          <a:xfrm>
            <a:off x="5423097" y="2251920"/>
            <a:ext cx="6502406" cy="3900085"/>
          </a:xfrm>
          <a:prstGeom prst="rect">
            <a:avLst/>
          </a:prstGeom>
        </p:spPr>
      </p:pic>
      <p:sp>
        <p:nvSpPr>
          <p:cNvPr id="9" name="TextBox 8">
            <a:extLst>
              <a:ext uri="{FF2B5EF4-FFF2-40B4-BE49-F238E27FC236}">
                <a16:creationId xmlns:a16="http://schemas.microsoft.com/office/drawing/2014/main" id="{A6E2A25D-B64D-4FBF-4566-FAF7A825CD74}"/>
              </a:ext>
            </a:extLst>
          </p:cNvPr>
          <p:cNvSpPr txBox="1"/>
          <p:nvPr/>
        </p:nvSpPr>
        <p:spPr>
          <a:xfrm>
            <a:off x="110067" y="77625"/>
            <a:ext cx="8677131" cy="1093159"/>
          </a:xfrm>
          <a:prstGeom prst="rect">
            <a:avLst/>
          </a:prstGeom>
          <a:solidFill>
            <a:schemeClr val="bg1"/>
          </a:solidFill>
        </p:spPr>
        <p:txBody>
          <a:bodyPr vert="horz" lIns="91440" tIns="45720" rIns="91440" bIns="45720" rtlCol="0" anchor="ctr">
            <a:noAutofit/>
          </a:bodyPr>
          <a:lstStyle/>
          <a:p>
            <a:pPr fontAlgn="base">
              <a:lnSpc>
                <a:spcPct val="110000"/>
              </a:lnSpc>
              <a:spcAft>
                <a:spcPts val="600"/>
              </a:spcAft>
              <a:buClr>
                <a:schemeClr val="accent5"/>
              </a:buClr>
            </a:pPr>
            <a:r>
              <a:rPr lang="en-US" sz="3200" b="1" i="0" dirty="0">
                <a:solidFill>
                  <a:srgbClr val="0000FF"/>
                </a:solidFill>
                <a:effectLst/>
                <a:latin typeface="Cambria" panose="02040503050406030204" pitchFamily="18" charset="0"/>
                <a:ea typeface="Cambria" panose="02040503050406030204" pitchFamily="18" charset="0"/>
              </a:rPr>
              <a:t>Why Network Science?</a:t>
            </a:r>
          </a:p>
          <a:p>
            <a:pPr fontAlgn="base">
              <a:lnSpc>
                <a:spcPct val="110000"/>
              </a:lnSpc>
              <a:spcAft>
                <a:spcPts val="600"/>
              </a:spcAft>
              <a:buClr>
                <a:schemeClr val="accent5"/>
              </a:buClr>
            </a:pPr>
            <a:r>
              <a:rPr lang="en-US" altLang="zh-CN" sz="3200" dirty="0">
                <a:solidFill>
                  <a:srgbClr val="0000FF"/>
                </a:solidFill>
                <a:latin typeface="Cambria" panose="02040503050406030204" pitchFamily="18" charset="0"/>
                <a:ea typeface="Cambria" panose="02040503050406030204" pitchFamily="18" charset="0"/>
              </a:rPr>
              <a:t>Complex</a:t>
            </a:r>
            <a:r>
              <a:rPr lang="zh-CN" altLang="en-US" sz="3200" dirty="0">
                <a:solidFill>
                  <a:srgbClr val="0000FF"/>
                </a:solidFill>
                <a:latin typeface="Cambria" panose="02040503050406030204" pitchFamily="18" charset="0"/>
              </a:rPr>
              <a:t> </a:t>
            </a:r>
            <a:r>
              <a:rPr lang="en-US" altLang="zh-CN" sz="3200" dirty="0">
                <a:solidFill>
                  <a:srgbClr val="0000FF"/>
                </a:solidFill>
                <a:latin typeface="Cambria" panose="02040503050406030204" pitchFamily="18" charset="0"/>
                <a:ea typeface="Cambria" panose="02040503050406030204" pitchFamily="18" charset="0"/>
              </a:rPr>
              <a:t>networks</a:t>
            </a:r>
            <a:r>
              <a:rPr lang="mr-IN" altLang="zh-CN" sz="3200" dirty="0">
                <a:solidFill>
                  <a:srgbClr val="0000FF"/>
                </a:solidFill>
                <a:latin typeface="Cambria" panose="02040503050406030204" pitchFamily="18" charset="0"/>
                <a:ea typeface="Cambria" panose="02040503050406030204" pitchFamily="18" charset="0"/>
              </a:rPr>
              <a:t>–</a:t>
            </a:r>
            <a:r>
              <a:rPr lang="en-US" altLang="zh-CN" sz="3200" dirty="0">
                <a:solidFill>
                  <a:srgbClr val="0000FF"/>
                </a:solidFill>
                <a:latin typeface="Cambria" panose="02040503050406030204" pitchFamily="18" charset="0"/>
                <a:ea typeface="Cambria" panose="02040503050406030204" pitchFamily="18" charset="0"/>
              </a:rPr>
              <a:t> Construction 2</a:t>
            </a:r>
            <a:endParaRPr lang="en-US" sz="3200" b="1" i="0" dirty="0">
              <a:solidFill>
                <a:srgbClr val="0000FF"/>
              </a:solidFill>
              <a:effectLst/>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53979234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635431" y="1943059"/>
            <a:ext cx="5052446" cy="3784458"/>
          </a:xfrm>
          <a:prstGeom prst="rect">
            <a:avLst/>
          </a:prstGeom>
        </p:spPr>
      </p:pic>
      <p:sp>
        <p:nvSpPr>
          <p:cNvPr id="3" name="Slide Number Placeholder 2"/>
          <p:cNvSpPr>
            <a:spLocks noGrp="1"/>
          </p:cNvSpPr>
          <p:nvPr>
            <p:ph type="sldNum" sz="quarter" idx="12"/>
          </p:nvPr>
        </p:nvSpPr>
        <p:spPr/>
        <p:txBody>
          <a:bodyPr/>
          <a:lstStyle/>
          <a:p>
            <a:fld id="{7D6466BE-09E4-5541-9366-6B012C18AED6}" type="slidenum">
              <a:rPr lang="en-US" smtClean="0"/>
              <a:t>29</a:t>
            </a:fld>
            <a:endParaRPr lang="en-US" dirty="0"/>
          </a:p>
        </p:txBody>
      </p:sp>
      <p:sp>
        <p:nvSpPr>
          <p:cNvPr id="4" name="Content Placeholder 3"/>
          <p:cNvSpPr>
            <a:spLocks noGrp="1"/>
          </p:cNvSpPr>
          <p:nvPr>
            <p:ph idx="1"/>
          </p:nvPr>
        </p:nvSpPr>
        <p:spPr>
          <a:xfrm>
            <a:off x="838200" y="1515665"/>
            <a:ext cx="10515600" cy="4351338"/>
          </a:xfrm>
        </p:spPr>
        <p:txBody>
          <a:bodyPr/>
          <a:lstStyle/>
          <a:p>
            <a:r>
              <a:rPr lang="en-US" i="1" dirty="0"/>
              <a:t>Friendship network</a:t>
            </a:r>
          </a:p>
          <a:p>
            <a:endParaRPr lang="en-US" i="1" dirty="0"/>
          </a:p>
          <a:p>
            <a:endParaRPr lang="en-US" i="1" dirty="0"/>
          </a:p>
          <a:p>
            <a:endParaRPr lang="en-US" i="1" dirty="0"/>
          </a:p>
          <a:p>
            <a:endParaRPr lang="en-US" i="1" dirty="0"/>
          </a:p>
          <a:p>
            <a:endParaRPr lang="en-US" i="1" dirty="0"/>
          </a:p>
          <a:p>
            <a:endParaRPr lang="en-US" i="1" dirty="0"/>
          </a:p>
          <a:p>
            <a:r>
              <a:rPr lang="en-US" i="1" dirty="0"/>
              <a:t>Limits of friendship</a:t>
            </a:r>
          </a:p>
          <a:p>
            <a:endParaRPr lang="en-US" i="1" dirty="0"/>
          </a:p>
        </p:txBody>
      </p:sp>
      <p:pic>
        <p:nvPicPr>
          <p:cNvPr id="6" name="Picture 5"/>
          <p:cNvPicPr>
            <a:picLocks noChangeAspect="1"/>
          </p:cNvPicPr>
          <p:nvPr/>
        </p:nvPicPr>
        <p:blipFill>
          <a:blip r:embed="rId3"/>
          <a:stretch>
            <a:fillRect/>
          </a:stretch>
        </p:blipFill>
        <p:spPr>
          <a:xfrm>
            <a:off x="6122499" y="2020549"/>
            <a:ext cx="2488101" cy="2458944"/>
          </a:xfrm>
          <a:prstGeom prst="rect">
            <a:avLst/>
          </a:prstGeom>
        </p:spPr>
      </p:pic>
      <p:pic>
        <p:nvPicPr>
          <p:cNvPr id="7" name="Picture 6"/>
          <p:cNvPicPr>
            <a:picLocks noChangeAspect="1"/>
          </p:cNvPicPr>
          <p:nvPr/>
        </p:nvPicPr>
        <p:blipFill>
          <a:blip r:embed="rId4"/>
          <a:stretch>
            <a:fillRect/>
          </a:stretch>
        </p:blipFill>
        <p:spPr>
          <a:xfrm flipH="1">
            <a:off x="8853988" y="2020549"/>
            <a:ext cx="2702581" cy="2269745"/>
          </a:xfrm>
          <a:prstGeom prst="rect">
            <a:avLst/>
          </a:prstGeom>
        </p:spPr>
      </p:pic>
      <p:cxnSp>
        <p:nvCxnSpPr>
          <p:cNvPr id="9" name="Straight Arrow Connector 8"/>
          <p:cNvCxnSpPr/>
          <p:nvPr/>
        </p:nvCxnSpPr>
        <p:spPr>
          <a:xfrm>
            <a:off x="6462792" y="4897462"/>
            <a:ext cx="4680000" cy="0"/>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7621123" y="5021454"/>
            <a:ext cx="2363339" cy="523220"/>
          </a:xfrm>
          <a:prstGeom prst="rect">
            <a:avLst/>
          </a:prstGeom>
          <a:noFill/>
        </p:spPr>
        <p:txBody>
          <a:bodyPr wrap="none" rtlCol="0">
            <a:spAutoFit/>
          </a:bodyPr>
          <a:lstStyle/>
          <a:p>
            <a:r>
              <a:rPr lang="en-US" sz="2800" dirty="0"/>
              <a:t>Time evolution</a:t>
            </a:r>
          </a:p>
        </p:txBody>
      </p:sp>
      <p:sp>
        <p:nvSpPr>
          <p:cNvPr id="12" name="TextBox 11">
            <a:extLst>
              <a:ext uri="{FF2B5EF4-FFF2-40B4-BE49-F238E27FC236}">
                <a16:creationId xmlns:a16="http://schemas.microsoft.com/office/drawing/2014/main" id="{32616867-0EC5-F94D-4159-6CC00906C220}"/>
              </a:ext>
            </a:extLst>
          </p:cNvPr>
          <p:cNvSpPr txBox="1"/>
          <p:nvPr/>
        </p:nvSpPr>
        <p:spPr>
          <a:xfrm>
            <a:off x="176857" y="77227"/>
            <a:ext cx="8677131" cy="1093159"/>
          </a:xfrm>
          <a:prstGeom prst="rect">
            <a:avLst/>
          </a:prstGeom>
          <a:solidFill>
            <a:schemeClr val="bg1"/>
          </a:solidFill>
        </p:spPr>
        <p:txBody>
          <a:bodyPr vert="horz" lIns="91440" tIns="45720" rIns="91440" bIns="45720" rtlCol="0" anchor="ctr">
            <a:noAutofit/>
          </a:bodyPr>
          <a:lstStyle/>
          <a:p>
            <a:pPr fontAlgn="base">
              <a:lnSpc>
                <a:spcPct val="110000"/>
              </a:lnSpc>
              <a:spcAft>
                <a:spcPts val="600"/>
              </a:spcAft>
              <a:buClr>
                <a:schemeClr val="accent5"/>
              </a:buClr>
            </a:pPr>
            <a:r>
              <a:rPr lang="en-US" sz="3200" b="1" i="0" dirty="0">
                <a:solidFill>
                  <a:srgbClr val="0000FF"/>
                </a:solidFill>
                <a:effectLst/>
                <a:latin typeface="Cambria" panose="02040503050406030204" pitchFamily="18" charset="0"/>
                <a:ea typeface="Cambria" panose="02040503050406030204" pitchFamily="18" charset="0"/>
              </a:rPr>
              <a:t>Why Network Science?</a:t>
            </a:r>
          </a:p>
          <a:p>
            <a:pPr fontAlgn="base">
              <a:lnSpc>
                <a:spcPct val="110000"/>
              </a:lnSpc>
              <a:spcAft>
                <a:spcPts val="600"/>
              </a:spcAft>
              <a:buClr>
                <a:schemeClr val="accent5"/>
              </a:buClr>
            </a:pPr>
            <a:r>
              <a:rPr lang="en-US" altLang="zh-CN" sz="3200" dirty="0">
                <a:solidFill>
                  <a:srgbClr val="0000FF"/>
                </a:solidFill>
                <a:latin typeface="Cambria" panose="02040503050406030204" pitchFamily="18" charset="0"/>
                <a:ea typeface="Cambria" panose="02040503050406030204" pitchFamily="18" charset="0"/>
              </a:rPr>
              <a:t>Complex</a:t>
            </a:r>
            <a:r>
              <a:rPr lang="zh-CN" altLang="en-US" sz="3200" dirty="0">
                <a:solidFill>
                  <a:srgbClr val="0000FF"/>
                </a:solidFill>
                <a:latin typeface="Cambria" panose="02040503050406030204" pitchFamily="18" charset="0"/>
              </a:rPr>
              <a:t> </a:t>
            </a:r>
            <a:r>
              <a:rPr lang="en-US" altLang="zh-CN" sz="3200" dirty="0">
                <a:solidFill>
                  <a:srgbClr val="0000FF"/>
                </a:solidFill>
                <a:latin typeface="Cambria" panose="02040503050406030204" pitchFamily="18" charset="0"/>
                <a:ea typeface="Cambria" panose="02040503050406030204" pitchFamily="18" charset="0"/>
              </a:rPr>
              <a:t>networks</a:t>
            </a:r>
            <a:r>
              <a:rPr lang="mr-IN" altLang="zh-CN" sz="3200" dirty="0">
                <a:solidFill>
                  <a:srgbClr val="0000FF"/>
                </a:solidFill>
                <a:latin typeface="Cambria" panose="02040503050406030204" pitchFamily="18" charset="0"/>
                <a:ea typeface="Cambria" panose="02040503050406030204" pitchFamily="18" charset="0"/>
              </a:rPr>
              <a:t>–</a:t>
            </a:r>
            <a:r>
              <a:rPr lang="en-US" altLang="zh-CN" sz="3200" dirty="0">
                <a:solidFill>
                  <a:srgbClr val="0000FF"/>
                </a:solidFill>
                <a:latin typeface="Cambria" panose="02040503050406030204" pitchFamily="18" charset="0"/>
                <a:ea typeface="Cambria" panose="02040503050406030204" pitchFamily="18" charset="0"/>
              </a:rPr>
              <a:t> Construction 3</a:t>
            </a:r>
            <a:endParaRPr lang="en-US" sz="3200" b="1" i="0" dirty="0">
              <a:solidFill>
                <a:srgbClr val="0000FF"/>
              </a:solidFill>
              <a:effectLst/>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13385681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useBgFill="1">
        <p:nvSpPr>
          <p:cNvPr id="15" name="Rectangle 13">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7" name="Rectangle 15">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9" name="Rectangle 17">
            <a:extLst>
              <a:ext uri="{FF2B5EF4-FFF2-40B4-BE49-F238E27FC236}">
                <a16:creationId xmlns:a16="http://schemas.microsoft.com/office/drawing/2014/main" id="{16E12301-1C96-4D15-9838-D5B894B223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Network Technology Background">
            <a:extLst>
              <a:ext uri="{FF2B5EF4-FFF2-40B4-BE49-F238E27FC236}">
                <a16:creationId xmlns:a16="http://schemas.microsoft.com/office/drawing/2014/main" id="{7A203178-FCD0-FE85-57F7-D010564135A5}"/>
              </a:ext>
            </a:extLst>
          </p:cNvPr>
          <p:cNvPicPr>
            <a:picLocks noChangeAspect="1"/>
          </p:cNvPicPr>
          <p:nvPr/>
        </p:nvPicPr>
        <p:blipFill rotWithShape="1">
          <a:blip r:embed="rId2">
            <a:alphaModFix amt="60000"/>
          </a:blip>
          <a:srcRect r="-1" b="3428"/>
          <a:stretch/>
        </p:blipFill>
        <p:spPr>
          <a:xfrm>
            <a:off x="20" y="0"/>
            <a:ext cx="12188932" cy="6856614"/>
          </a:xfrm>
          <a:prstGeom prst="rect">
            <a:avLst/>
          </a:prstGeom>
        </p:spPr>
      </p:pic>
      <p:grpSp>
        <p:nvGrpSpPr>
          <p:cNvPr id="39" name="Top Left">
            <a:extLst>
              <a:ext uri="{FF2B5EF4-FFF2-40B4-BE49-F238E27FC236}">
                <a16:creationId xmlns:a16="http://schemas.microsoft.com/office/drawing/2014/main" id="{D7A5FD75-4B35-4162-9304-5694912558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15178"/>
            <a:ext cx="2198951" cy="3331254"/>
            <a:chOff x="4473129" y="923925"/>
            <a:chExt cx="3308947" cy="5012817"/>
          </a:xfrm>
          <a:noFill/>
        </p:grpSpPr>
        <p:sp>
          <p:nvSpPr>
            <p:cNvPr id="21" name="Freeform: Shape 20">
              <a:extLst>
                <a:ext uri="{FF2B5EF4-FFF2-40B4-BE49-F238E27FC236}">
                  <a16:creationId xmlns:a16="http://schemas.microsoft.com/office/drawing/2014/main" id="{A5107DF9-40C8-458E-82E1-523137E7A9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bg2">
                  <a:alpha val="35000"/>
                </a:schemeClr>
              </a:solidFill>
              <a:prstDash val="lgDash"/>
              <a:round/>
            </a:ln>
          </p:spPr>
          <p:txBody>
            <a:bodyPr rtlCol="0" anchor="ctr"/>
            <a:lstStyle/>
            <a:p>
              <a:endParaRPr lang="en-US"/>
            </a:p>
          </p:txBody>
        </p:sp>
        <p:sp>
          <p:nvSpPr>
            <p:cNvPr id="22" name="Freeform: Shape 21">
              <a:extLst>
                <a:ext uri="{FF2B5EF4-FFF2-40B4-BE49-F238E27FC236}">
                  <a16:creationId xmlns:a16="http://schemas.microsoft.com/office/drawing/2014/main" id="{5BD83295-4F37-4B80-AF77-1798FB80C5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bg2">
                  <a:alpha val="35000"/>
                </a:schemeClr>
              </a:solidFill>
              <a:prstDash val="lgDash"/>
              <a:round/>
            </a:ln>
          </p:spPr>
          <p:txBody>
            <a:bodyPr rtlCol="0" anchor="ctr"/>
            <a:lstStyle/>
            <a:p>
              <a:endParaRPr lang="en-US"/>
            </a:p>
          </p:txBody>
        </p:sp>
        <p:sp>
          <p:nvSpPr>
            <p:cNvPr id="23" name="Freeform: Shape 22">
              <a:extLst>
                <a:ext uri="{FF2B5EF4-FFF2-40B4-BE49-F238E27FC236}">
                  <a16:creationId xmlns:a16="http://schemas.microsoft.com/office/drawing/2014/main" id="{65888C74-4F56-4347-8944-E676A3C896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bg2">
                  <a:alpha val="35000"/>
                </a:schemeClr>
              </a:solidFill>
              <a:prstDash val="lgDash"/>
              <a:round/>
            </a:ln>
          </p:spPr>
          <p:txBody>
            <a:bodyPr rtlCol="0" anchor="ctr"/>
            <a:lstStyle/>
            <a:p>
              <a:endParaRPr lang="en-US"/>
            </a:p>
          </p:txBody>
        </p:sp>
        <p:sp>
          <p:nvSpPr>
            <p:cNvPr id="24" name="Freeform: Shape 23">
              <a:extLst>
                <a:ext uri="{FF2B5EF4-FFF2-40B4-BE49-F238E27FC236}">
                  <a16:creationId xmlns:a16="http://schemas.microsoft.com/office/drawing/2014/main" id="{A69429CD-28C1-4DC7-84AD-4421A0AC8E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bg2">
                  <a:alpha val="35000"/>
                </a:schemeClr>
              </a:solidFill>
              <a:prstDash val="lgDash"/>
              <a:round/>
            </a:ln>
          </p:spPr>
          <p:txBody>
            <a:bodyPr rtlCol="0" anchor="ctr"/>
            <a:lstStyle/>
            <a:p>
              <a:endParaRPr lang="en-US"/>
            </a:p>
          </p:txBody>
        </p:sp>
        <p:sp>
          <p:nvSpPr>
            <p:cNvPr id="25" name="Freeform: Shape 24">
              <a:extLst>
                <a:ext uri="{FF2B5EF4-FFF2-40B4-BE49-F238E27FC236}">
                  <a16:creationId xmlns:a16="http://schemas.microsoft.com/office/drawing/2014/main" id="{762D63CF-41E9-4561-A945-E199ABE754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bg2">
                  <a:alpha val="35000"/>
                </a:schemeClr>
              </a:solidFill>
              <a:prstDash val="lgDash"/>
              <a:round/>
            </a:ln>
          </p:spPr>
          <p:txBody>
            <a:bodyPr rtlCol="0" anchor="ctr"/>
            <a:lstStyle/>
            <a:p>
              <a:endParaRPr lang="en-US"/>
            </a:p>
          </p:txBody>
        </p:sp>
        <p:sp>
          <p:nvSpPr>
            <p:cNvPr id="26" name="Freeform: Shape 25">
              <a:extLst>
                <a:ext uri="{FF2B5EF4-FFF2-40B4-BE49-F238E27FC236}">
                  <a16:creationId xmlns:a16="http://schemas.microsoft.com/office/drawing/2014/main" id="{0C95C339-F16B-492F-903D-A6855F56E1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bg2">
                  <a:alpha val="35000"/>
                </a:schemeClr>
              </a:solidFill>
              <a:prstDash val="lgDash"/>
              <a:round/>
            </a:ln>
          </p:spPr>
          <p:txBody>
            <a:bodyPr rtlCol="0" anchor="ctr"/>
            <a:lstStyle/>
            <a:p>
              <a:endParaRPr lang="en-US"/>
            </a:p>
          </p:txBody>
        </p:sp>
        <p:sp>
          <p:nvSpPr>
            <p:cNvPr id="27" name="Freeform: Shape 26">
              <a:extLst>
                <a:ext uri="{FF2B5EF4-FFF2-40B4-BE49-F238E27FC236}">
                  <a16:creationId xmlns:a16="http://schemas.microsoft.com/office/drawing/2014/main" id="{E85BC65A-0C9A-45A6-B18B-5E020CE983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bg2">
                  <a:alpha val="35000"/>
                </a:schemeClr>
              </a:solidFill>
              <a:prstDash val="lgDash"/>
              <a:round/>
            </a:ln>
          </p:spPr>
          <p:txBody>
            <a:bodyPr rtlCol="0" anchor="ctr"/>
            <a:lstStyle/>
            <a:p>
              <a:endParaRPr lang="en-US" dirty="0"/>
            </a:p>
          </p:txBody>
        </p:sp>
      </p:grpSp>
      <p:grpSp>
        <p:nvGrpSpPr>
          <p:cNvPr id="44" name="Bottom Right">
            <a:extLst>
              <a:ext uri="{FF2B5EF4-FFF2-40B4-BE49-F238E27FC236}">
                <a16:creationId xmlns:a16="http://schemas.microsoft.com/office/drawing/2014/main" id="{34676384-D846-461C-B8F3-BDB849B4A40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grpSp>
          <p:nvGrpSpPr>
            <p:cNvPr id="30" name="Graphic 157">
              <a:extLst>
                <a:ext uri="{FF2B5EF4-FFF2-40B4-BE49-F238E27FC236}">
                  <a16:creationId xmlns:a16="http://schemas.microsoft.com/office/drawing/2014/main" id="{50480E57-05E0-42B6-8693-191B4E9CF5F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32" name="Freeform: Shape 31">
                <a:extLst>
                  <a:ext uri="{FF2B5EF4-FFF2-40B4-BE49-F238E27FC236}">
                    <a16:creationId xmlns:a16="http://schemas.microsoft.com/office/drawing/2014/main" id="{1C989BD5-54F6-4747-83F1-81FCAEDAD8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bg2">
                    <a:alpha val="35000"/>
                  </a:schemeClr>
                </a:solidFill>
                <a:prstDash val="lgDash"/>
                <a:round/>
              </a:ln>
            </p:spPr>
            <p:txBody>
              <a:bodyPr rtlCol="0" anchor="ctr"/>
              <a:lstStyle/>
              <a:p>
                <a:endParaRPr lang="en-US"/>
              </a:p>
            </p:txBody>
          </p:sp>
          <p:sp>
            <p:nvSpPr>
              <p:cNvPr id="33" name="Freeform: Shape 32">
                <a:extLst>
                  <a:ext uri="{FF2B5EF4-FFF2-40B4-BE49-F238E27FC236}">
                    <a16:creationId xmlns:a16="http://schemas.microsoft.com/office/drawing/2014/main" id="{6D7EE029-E135-4899-AC49-78D6946CDA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bg2">
                    <a:alpha val="35000"/>
                  </a:schemeClr>
                </a:solidFill>
                <a:prstDash val="lgDash"/>
                <a:round/>
              </a:ln>
            </p:spPr>
            <p:txBody>
              <a:bodyPr rtlCol="0" anchor="ctr"/>
              <a:lstStyle/>
              <a:p>
                <a:endParaRPr lang="en-US"/>
              </a:p>
            </p:txBody>
          </p:sp>
          <p:sp>
            <p:nvSpPr>
              <p:cNvPr id="34" name="Freeform: Shape 33">
                <a:extLst>
                  <a:ext uri="{FF2B5EF4-FFF2-40B4-BE49-F238E27FC236}">
                    <a16:creationId xmlns:a16="http://schemas.microsoft.com/office/drawing/2014/main" id="{4C9494D7-A3EA-4A41-8910-6B6FE95E5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bg2">
                    <a:alpha val="35000"/>
                  </a:schemeClr>
                </a:solidFill>
                <a:prstDash val="lgDash"/>
                <a:round/>
              </a:ln>
            </p:spPr>
            <p:txBody>
              <a:bodyPr rtlCol="0" anchor="ctr"/>
              <a:lstStyle/>
              <a:p>
                <a:endParaRPr lang="en-US"/>
              </a:p>
            </p:txBody>
          </p:sp>
          <p:sp>
            <p:nvSpPr>
              <p:cNvPr id="35" name="Freeform: Shape 34">
                <a:extLst>
                  <a:ext uri="{FF2B5EF4-FFF2-40B4-BE49-F238E27FC236}">
                    <a16:creationId xmlns:a16="http://schemas.microsoft.com/office/drawing/2014/main" id="{89E7F2B7-DEB2-4B2A-99F9-10622D09E1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bg2">
                    <a:alpha val="35000"/>
                  </a:schemeClr>
                </a:solidFill>
                <a:prstDash val="lgDash"/>
                <a:round/>
              </a:ln>
            </p:spPr>
            <p:txBody>
              <a:bodyPr rtlCol="0" anchor="ctr"/>
              <a:lstStyle/>
              <a:p>
                <a:endParaRPr lang="en-US"/>
              </a:p>
            </p:txBody>
          </p:sp>
          <p:sp>
            <p:nvSpPr>
              <p:cNvPr id="36" name="Freeform: Shape 35">
                <a:extLst>
                  <a:ext uri="{FF2B5EF4-FFF2-40B4-BE49-F238E27FC236}">
                    <a16:creationId xmlns:a16="http://schemas.microsoft.com/office/drawing/2014/main" id="{9DACD4DB-BAF5-43DD-8CC8-4200A16D66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bg2">
                    <a:alpha val="35000"/>
                  </a:schemeClr>
                </a:solidFill>
                <a:prstDash val="lgDash"/>
                <a:round/>
              </a:ln>
            </p:spPr>
            <p:txBody>
              <a:bodyPr rtlCol="0" anchor="ctr"/>
              <a:lstStyle/>
              <a:p>
                <a:endParaRPr lang="en-US"/>
              </a:p>
            </p:txBody>
          </p:sp>
          <p:sp>
            <p:nvSpPr>
              <p:cNvPr id="37" name="Freeform: Shape 36">
                <a:extLst>
                  <a:ext uri="{FF2B5EF4-FFF2-40B4-BE49-F238E27FC236}">
                    <a16:creationId xmlns:a16="http://schemas.microsoft.com/office/drawing/2014/main" id="{6532D7D7-91B4-4F7C-B38E-5BBD5F3B42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bg2">
                    <a:alpha val="35000"/>
                  </a:schemeClr>
                </a:solidFill>
                <a:prstDash val="lgDash"/>
                <a:round/>
              </a:ln>
            </p:spPr>
            <p:txBody>
              <a:bodyPr rtlCol="0" anchor="ctr"/>
              <a:lstStyle/>
              <a:p>
                <a:endParaRPr lang="en-US"/>
              </a:p>
            </p:txBody>
          </p:sp>
          <p:sp>
            <p:nvSpPr>
              <p:cNvPr id="38" name="Freeform: Shape 37">
                <a:extLst>
                  <a:ext uri="{FF2B5EF4-FFF2-40B4-BE49-F238E27FC236}">
                    <a16:creationId xmlns:a16="http://schemas.microsoft.com/office/drawing/2014/main" id="{2B7428A0-A810-46D6-9CC7-2475B2DF6E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bg2">
                    <a:alpha val="35000"/>
                  </a:schemeClr>
                </a:solidFill>
                <a:prstDash val="lgDash"/>
                <a:round/>
              </a:ln>
            </p:spPr>
            <p:txBody>
              <a:bodyPr rtlCol="0" anchor="ctr"/>
              <a:lstStyle/>
              <a:p>
                <a:endParaRPr lang="en-US"/>
              </a:p>
            </p:txBody>
          </p:sp>
        </p:grpSp>
        <p:sp>
          <p:nvSpPr>
            <p:cNvPr id="31" name="Freeform: Shape 30">
              <a:extLst>
                <a:ext uri="{FF2B5EF4-FFF2-40B4-BE49-F238E27FC236}">
                  <a16:creationId xmlns:a16="http://schemas.microsoft.com/office/drawing/2014/main" id="{9C4A0E07-B9C5-49FB-B94A-B28D740C74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3" name="TextBox 2">
            <a:extLst>
              <a:ext uri="{FF2B5EF4-FFF2-40B4-BE49-F238E27FC236}">
                <a16:creationId xmlns:a16="http://schemas.microsoft.com/office/drawing/2014/main" id="{7C315467-5619-75DF-885F-788F35E03FFA}"/>
              </a:ext>
            </a:extLst>
          </p:cNvPr>
          <p:cNvSpPr txBox="1"/>
          <p:nvPr/>
        </p:nvSpPr>
        <p:spPr>
          <a:xfrm>
            <a:off x="4090223" y="2412770"/>
            <a:ext cx="3657596" cy="1016230"/>
          </a:xfrm>
          <a:prstGeom prst="rect">
            <a:avLst/>
          </a:prstGeom>
          <a:solidFill>
            <a:schemeClr val="bg1"/>
          </a:solidFill>
        </p:spPr>
        <p:txBody>
          <a:bodyPr vert="horz" lIns="91440" tIns="45720" rIns="91440" bIns="45720" rtlCol="0" anchor="ctr">
            <a:normAutofit/>
          </a:bodyPr>
          <a:lstStyle/>
          <a:p>
            <a:pPr algn="ctr" fontAlgn="base">
              <a:lnSpc>
                <a:spcPct val="110000"/>
              </a:lnSpc>
              <a:spcAft>
                <a:spcPts val="600"/>
              </a:spcAft>
              <a:buClr>
                <a:schemeClr val="accent5"/>
              </a:buClr>
            </a:pPr>
            <a:r>
              <a:rPr lang="en-US" sz="2000" b="1" i="0" dirty="0">
                <a:solidFill>
                  <a:srgbClr val="FF0000"/>
                </a:solidFill>
                <a:effectLst/>
                <a:latin typeface="Cambria" panose="02040503050406030204" pitchFamily="18" charset="0"/>
                <a:ea typeface="Cambria" panose="02040503050406030204" pitchFamily="18" charset="0"/>
              </a:rPr>
              <a:t>Module </a:t>
            </a:r>
            <a:r>
              <a:rPr lang="en-US" sz="2000" b="1" dirty="0">
                <a:solidFill>
                  <a:srgbClr val="FF0000"/>
                </a:solidFill>
                <a:latin typeface="Cambria" panose="02040503050406030204" pitchFamily="18" charset="0"/>
                <a:ea typeface="Cambria" panose="02040503050406030204" pitchFamily="18" charset="0"/>
              </a:rPr>
              <a:t>1 Introduction</a:t>
            </a:r>
          </a:p>
          <a:p>
            <a:pPr algn="ctr" fontAlgn="base">
              <a:lnSpc>
                <a:spcPct val="110000"/>
              </a:lnSpc>
              <a:spcAft>
                <a:spcPts val="600"/>
              </a:spcAft>
              <a:buClr>
                <a:schemeClr val="accent5"/>
              </a:buClr>
            </a:pPr>
            <a:r>
              <a:rPr lang="en-US" sz="2000" b="1" i="0" dirty="0">
                <a:solidFill>
                  <a:srgbClr val="FF0000"/>
                </a:solidFill>
                <a:effectLst/>
                <a:latin typeface="Cambria" panose="02040503050406030204" pitchFamily="18" charset="0"/>
                <a:ea typeface="Cambria" panose="02040503050406030204" pitchFamily="18" charset="0"/>
              </a:rPr>
              <a:t>Complex systems</a:t>
            </a:r>
          </a:p>
        </p:txBody>
      </p:sp>
    </p:spTree>
    <p:extLst>
      <p:ext uri="{BB962C8B-B14F-4D97-AF65-F5344CB8AC3E}">
        <p14:creationId xmlns:p14="http://schemas.microsoft.com/office/powerpoint/2010/main" val="28185365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581939" y="1682187"/>
            <a:ext cx="4808800" cy="4744825"/>
          </a:xfrm>
          <a:prstGeom prst="rect">
            <a:avLst/>
          </a:prstGeom>
        </p:spPr>
      </p:pic>
      <p:sp>
        <p:nvSpPr>
          <p:cNvPr id="2" name="Title 1"/>
          <p:cNvSpPr>
            <a:spLocks noGrp="1"/>
          </p:cNvSpPr>
          <p:nvPr>
            <p:ph type="title"/>
          </p:nvPr>
        </p:nvSpPr>
        <p:spPr>
          <a:xfrm>
            <a:off x="838200" y="341374"/>
            <a:ext cx="10515600" cy="715530"/>
          </a:xfrm>
        </p:spPr>
        <p:txBody>
          <a:bodyPr>
            <a:normAutofit fontScale="90000"/>
          </a:bodyPr>
          <a:lstStyle/>
          <a:p>
            <a:r>
              <a:rPr lang="en-US" altLang="zh-CN" dirty="0">
                <a:solidFill>
                  <a:srgbClr val="0000FF"/>
                </a:solidFill>
                <a:latin typeface="Cambria" panose="02040503050406030204" pitchFamily="18" charset="0"/>
                <a:ea typeface="Cambria" panose="02040503050406030204" pitchFamily="18" charset="0"/>
              </a:rPr>
              <a:t>Complex</a:t>
            </a:r>
            <a:r>
              <a:rPr lang="zh-CN" altLang="en-US" dirty="0">
                <a:solidFill>
                  <a:srgbClr val="0000FF"/>
                </a:solidFill>
                <a:latin typeface="Cambria" panose="02040503050406030204" pitchFamily="18" charset="0"/>
              </a:rPr>
              <a:t> </a:t>
            </a:r>
            <a:r>
              <a:rPr lang="en-US" altLang="zh-CN" dirty="0">
                <a:solidFill>
                  <a:srgbClr val="0000FF"/>
                </a:solidFill>
                <a:latin typeface="Cambria" panose="02040503050406030204" pitchFamily="18" charset="0"/>
                <a:ea typeface="Cambria" panose="02040503050406030204" pitchFamily="18" charset="0"/>
              </a:rPr>
              <a:t>networks</a:t>
            </a:r>
            <a:r>
              <a:rPr lang="mr-IN" altLang="zh-CN" dirty="0">
                <a:solidFill>
                  <a:srgbClr val="0000FF"/>
                </a:solidFill>
                <a:latin typeface="Cambria" panose="02040503050406030204" pitchFamily="18" charset="0"/>
                <a:ea typeface="Cambria" panose="02040503050406030204" pitchFamily="18" charset="0"/>
              </a:rPr>
              <a:t>–</a:t>
            </a:r>
            <a:r>
              <a:rPr lang="en-US" altLang="zh-CN" dirty="0">
                <a:solidFill>
                  <a:srgbClr val="0000FF"/>
                </a:solidFill>
                <a:latin typeface="Cambria" panose="02040503050406030204" pitchFamily="18" charset="0"/>
                <a:ea typeface="Cambria" panose="02040503050406030204" pitchFamily="18" charset="0"/>
              </a:rPr>
              <a:t> Functionality 1</a:t>
            </a:r>
            <a:endParaRPr lang="en-US" dirty="0">
              <a:solidFill>
                <a:srgbClr val="0000FF"/>
              </a:solidFill>
              <a:latin typeface="Cambria" panose="02040503050406030204" pitchFamily="18" charset="0"/>
              <a:ea typeface="Cambria" panose="02040503050406030204" pitchFamily="18" charset="0"/>
            </a:endParaRPr>
          </a:p>
        </p:txBody>
      </p:sp>
      <p:sp>
        <p:nvSpPr>
          <p:cNvPr id="3" name="Slide Number Placeholder 2"/>
          <p:cNvSpPr>
            <a:spLocks noGrp="1"/>
          </p:cNvSpPr>
          <p:nvPr>
            <p:ph type="sldNum" sz="quarter" idx="12"/>
          </p:nvPr>
        </p:nvSpPr>
        <p:spPr/>
        <p:txBody>
          <a:bodyPr/>
          <a:lstStyle/>
          <a:p>
            <a:fld id="{7D6466BE-09E4-5541-9366-6B012C18AED6}" type="slidenum">
              <a:rPr lang="en-US" smtClean="0"/>
              <a:t>30</a:t>
            </a:fld>
            <a:endParaRPr lang="en-US"/>
          </a:p>
        </p:txBody>
      </p:sp>
      <p:sp>
        <p:nvSpPr>
          <p:cNvPr id="4" name="Content Placeholder 3"/>
          <p:cNvSpPr>
            <a:spLocks noGrp="1"/>
          </p:cNvSpPr>
          <p:nvPr>
            <p:ph idx="1"/>
          </p:nvPr>
        </p:nvSpPr>
        <p:spPr>
          <a:xfrm>
            <a:off x="720000" y="1440000"/>
            <a:ext cx="10515600" cy="4351338"/>
          </a:xfrm>
        </p:spPr>
        <p:txBody>
          <a:bodyPr/>
          <a:lstStyle/>
          <a:p>
            <a:r>
              <a:rPr lang="en-US" i="1" dirty="0"/>
              <a:t>Weak ties</a:t>
            </a:r>
          </a:p>
        </p:txBody>
      </p:sp>
      <p:sp>
        <p:nvSpPr>
          <p:cNvPr id="7" name="TextBox 6"/>
          <p:cNvSpPr txBox="1"/>
          <p:nvPr/>
        </p:nvSpPr>
        <p:spPr>
          <a:xfrm>
            <a:off x="2092270" y="6073964"/>
            <a:ext cx="1968285" cy="523220"/>
          </a:xfrm>
          <a:prstGeom prst="rect">
            <a:avLst/>
          </a:prstGeom>
          <a:noFill/>
        </p:spPr>
        <p:txBody>
          <a:bodyPr wrap="square" rtlCol="0">
            <a:spAutoFit/>
          </a:bodyPr>
          <a:lstStyle/>
          <a:p>
            <a:r>
              <a:rPr lang="en-US" sz="2800" dirty="0"/>
              <a:t>Friendship</a:t>
            </a:r>
          </a:p>
        </p:txBody>
      </p:sp>
      <p:pic>
        <p:nvPicPr>
          <p:cNvPr id="8" name="Picture 7"/>
          <p:cNvPicPr>
            <a:picLocks noChangeAspect="1"/>
          </p:cNvPicPr>
          <p:nvPr/>
        </p:nvPicPr>
        <p:blipFill>
          <a:blip r:embed="rId3"/>
          <a:stretch>
            <a:fillRect/>
          </a:stretch>
        </p:blipFill>
        <p:spPr>
          <a:xfrm>
            <a:off x="5314583" y="2195501"/>
            <a:ext cx="6310368" cy="3878343"/>
          </a:xfrm>
          <a:prstGeom prst="rect">
            <a:avLst/>
          </a:prstGeom>
        </p:spPr>
      </p:pic>
      <p:sp>
        <p:nvSpPr>
          <p:cNvPr id="9" name="TextBox 8"/>
          <p:cNvSpPr txBox="1"/>
          <p:nvPr/>
        </p:nvSpPr>
        <p:spPr>
          <a:xfrm>
            <a:off x="5563892" y="6042968"/>
            <a:ext cx="6199266" cy="523220"/>
          </a:xfrm>
          <a:prstGeom prst="rect">
            <a:avLst/>
          </a:prstGeom>
          <a:noFill/>
        </p:spPr>
        <p:txBody>
          <a:bodyPr wrap="square" rtlCol="0">
            <a:spAutoFit/>
          </a:bodyPr>
          <a:lstStyle/>
          <a:p>
            <a:r>
              <a:rPr lang="en-US" sz="2800" dirty="0"/>
              <a:t>Brain network of networks, Integration</a:t>
            </a:r>
          </a:p>
        </p:txBody>
      </p:sp>
    </p:spTree>
    <p:extLst>
      <p:ext uri="{BB962C8B-B14F-4D97-AF65-F5344CB8AC3E}">
        <p14:creationId xmlns:p14="http://schemas.microsoft.com/office/powerpoint/2010/main" val="1102825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41374"/>
            <a:ext cx="10515600" cy="715530"/>
          </a:xfrm>
        </p:spPr>
        <p:txBody>
          <a:bodyPr>
            <a:normAutofit fontScale="90000"/>
          </a:bodyPr>
          <a:lstStyle/>
          <a:p>
            <a:r>
              <a:rPr lang="en-US" altLang="zh-CN" dirty="0">
                <a:solidFill>
                  <a:srgbClr val="0000FF"/>
                </a:solidFill>
                <a:latin typeface="Cambria" panose="02040503050406030204" pitchFamily="18" charset="0"/>
                <a:ea typeface="Cambria" panose="02040503050406030204" pitchFamily="18" charset="0"/>
              </a:rPr>
              <a:t>Complex</a:t>
            </a:r>
            <a:r>
              <a:rPr lang="zh-CN" altLang="en-US" dirty="0">
                <a:solidFill>
                  <a:srgbClr val="0000FF"/>
                </a:solidFill>
                <a:latin typeface="Cambria" panose="02040503050406030204" pitchFamily="18" charset="0"/>
              </a:rPr>
              <a:t> </a:t>
            </a:r>
            <a:r>
              <a:rPr lang="en-US" altLang="zh-CN" dirty="0">
                <a:solidFill>
                  <a:srgbClr val="0000FF"/>
                </a:solidFill>
                <a:latin typeface="Cambria" panose="02040503050406030204" pitchFamily="18" charset="0"/>
                <a:ea typeface="Cambria" panose="02040503050406030204" pitchFamily="18" charset="0"/>
              </a:rPr>
              <a:t>networks</a:t>
            </a:r>
            <a:r>
              <a:rPr lang="mr-IN" altLang="zh-CN" dirty="0">
                <a:solidFill>
                  <a:srgbClr val="0000FF"/>
                </a:solidFill>
                <a:latin typeface="Cambria" panose="02040503050406030204" pitchFamily="18" charset="0"/>
                <a:ea typeface="Cambria" panose="02040503050406030204" pitchFamily="18" charset="0"/>
              </a:rPr>
              <a:t>–</a:t>
            </a:r>
            <a:r>
              <a:rPr lang="en-US" altLang="zh-CN" dirty="0">
                <a:solidFill>
                  <a:srgbClr val="0000FF"/>
                </a:solidFill>
                <a:latin typeface="Cambria" panose="02040503050406030204" pitchFamily="18" charset="0"/>
                <a:ea typeface="Cambria" panose="02040503050406030204" pitchFamily="18" charset="0"/>
              </a:rPr>
              <a:t> Functionality 2</a:t>
            </a:r>
            <a:endParaRPr lang="en-US" dirty="0">
              <a:solidFill>
                <a:srgbClr val="0000FF"/>
              </a:solidFill>
              <a:latin typeface="Cambria" panose="02040503050406030204" pitchFamily="18" charset="0"/>
              <a:ea typeface="Cambria" panose="02040503050406030204" pitchFamily="18" charset="0"/>
            </a:endParaRPr>
          </a:p>
        </p:txBody>
      </p:sp>
      <p:sp>
        <p:nvSpPr>
          <p:cNvPr id="3" name="Slide Number Placeholder 2"/>
          <p:cNvSpPr>
            <a:spLocks noGrp="1"/>
          </p:cNvSpPr>
          <p:nvPr>
            <p:ph type="sldNum" sz="quarter" idx="12"/>
          </p:nvPr>
        </p:nvSpPr>
        <p:spPr/>
        <p:txBody>
          <a:bodyPr/>
          <a:lstStyle/>
          <a:p>
            <a:fld id="{7D6466BE-09E4-5541-9366-6B012C18AED6}" type="slidenum">
              <a:rPr lang="en-US" smtClean="0"/>
              <a:t>31</a:t>
            </a:fld>
            <a:endParaRPr lang="en-US"/>
          </a:p>
        </p:txBody>
      </p:sp>
      <p:sp>
        <p:nvSpPr>
          <p:cNvPr id="4" name="Content Placeholder 3"/>
          <p:cNvSpPr>
            <a:spLocks noGrp="1"/>
          </p:cNvSpPr>
          <p:nvPr>
            <p:ph idx="1"/>
          </p:nvPr>
        </p:nvSpPr>
        <p:spPr>
          <a:xfrm>
            <a:off x="720000" y="1440000"/>
            <a:ext cx="10515600" cy="4351338"/>
          </a:xfrm>
        </p:spPr>
        <p:txBody>
          <a:bodyPr/>
          <a:lstStyle/>
          <a:p>
            <a:pPr marL="0" indent="0">
              <a:buNone/>
            </a:pPr>
            <a:r>
              <a:rPr lang="en-US" i="1" dirty="0"/>
              <a:t>Power grid stability</a:t>
            </a:r>
          </a:p>
        </p:txBody>
      </p:sp>
      <p:pic>
        <p:nvPicPr>
          <p:cNvPr id="5" name="Picture 4"/>
          <p:cNvPicPr>
            <a:picLocks noChangeAspect="1"/>
          </p:cNvPicPr>
          <p:nvPr/>
        </p:nvPicPr>
        <p:blipFill>
          <a:blip r:embed="rId2"/>
          <a:stretch>
            <a:fillRect/>
          </a:stretch>
        </p:blipFill>
        <p:spPr>
          <a:xfrm>
            <a:off x="5161654" y="1368225"/>
            <a:ext cx="6502400" cy="4673600"/>
          </a:xfrm>
          <a:prstGeom prst="rect">
            <a:avLst/>
          </a:prstGeom>
        </p:spPr>
      </p:pic>
      <p:sp>
        <p:nvSpPr>
          <p:cNvPr id="6" name="TextBox 5"/>
          <p:cNvSpPr txBox="1"/>
          <p:nvPr/>
        </p:nvSpPr>
        <p:spPr>
          <a:xfrm>
            <a:off x="4313487" y="6292312"/>
            <a:ext cx="5731569" cy="523220"/>
          </a:xfrm>
          <a:prstGeom prst="rect">
            <a:avLst/>
          </a:prstGeom>
          <a:noFill/>
        </p:spPr>
        <p:txBody>
          <a:bodyPr wrap="none" rtlCol="0">
            <a:spAutoFit/>
          </a:bodyPr>
          <a:lstStyle/>
          <a:p>
            <a:r>
              <a:rPr lang="en-US" sz="2800" dirty="0"/>
              <a:t>2006, European power grid, cascading</a:t>
            </a:r>
          </a:p>
        </p:txBody>
      </p:sp>
    </p:spTree>
    <p:extLst>
      <p:ext uri="{BB962C8B-B14F-4D97-AF65-F5344CB8AC3E}">
        <p14:creationId xmlns:p14="http://schemas.microsoft.com/office/powerpoint/2010/main" val="19178345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41374"/>
            <a:ext cx="10515600" cy="715530"/>
          </a:xfrm>
        </p:spPr>
        <p:txBody>
          <a:bodyPr>
            <a:normAutofit fontScale="90000"/>
          </a:bodyPr>
          <a:lstStyle/>
          <a:p>
            <a:r>
              <a:rPr lang="en-US" altLang="zh-CN" dirty="0">
                <a:solidFill>
                  <a:srgbClr val="0000FF"/>
                </a:solidFill>
                <a:latin typeface="Cambria" panose="02040503050406030204" pitchFamily="18" charset="0"/>
                <a:ea typeface="Cambria" panose="02040503050406030204" pitchFamily="18" charset="0"/>
              </a:rPr>
              <a:t>Complex</a:t>
            </a:r>
            <a:r>
              <a:rPr lang="zh-CN" altLang="en-US" dirty="0">
                <a:solidFill>
                  <a:srgbClr val="0000FF"/>
                </a:solidFill>
                <a:latin typeface="Cambria" panose="02040503050406030204" pitchFamily="18" charset="0"/>
              </a:rPr>
              <a:t> </a:t>
            </a:r>
            <a:r>
              <a:rPr lang="en-US" altLang="zh-CN" dirty="0">
                <a:solidFill>
                  <a:srgbClr val="0000FF"/>
                </a:solidFill>
                <a:latin typeface="Cambria" panose="02040503050406030204" pitchFamily="18" charset="0"/>
                <a:ea typeface="Cambria" panose="02040503050406030204" pitchFamily="18" charset="0"/>
              </a:rPr>
              <a:t>networks</a:t>
            </a:r>
            <a:r>
              <a:rPr lang="mr-IN" altLang="zh-CN" dirty="0">
                <a:solidFill>
                  <a:srgbClr val="0000FF"/>
                </a:solidFill>
                <a:latin typeface="Cambria" panose="02040503050406030204" pitchFamily="18" charset="0"/>
                <a:ea typeface="Cambria" panose="02040503050406030204" pitchFamily="18" charset="0"/>
              </a:rPr>
              <a:t>–</a:t>
            </a:r>
            <a:r>
              <a:rPr lang="en-US" altLang="zh-CN" dirty="0">
                <a:solidFill>
                  <a:srgbClr val="0000FF"/>
                </a:solidFill>
                <a:latin typeface="Cambria" panose="02040503050406030204" pitchFamily="18" charset="0"/>
                <a:ea typeface="Cambria" panose="02040503050406030204" pitchFamily="18" charset="0"/>
              </a:rPr>
              <a:t> Functionality 3</a:t>
            </a:r>
            <a:endParaRPr lang="en-US" dirty="0">
              <a:solidFill>
                <a:srgbClr val="0000FF"/>
              </a:solidFill>
              <a:latin typeface="Cambria" panose="02040503050406030204" pitchFamily="18" charset="0"/>
              <a:ea typeface="Cambria" panose="02040503050406030204" pitchFamily="18" charset="0"/>
            </a:endParaRPr>
          </a:p>
        </p:txBody>
      </p:sp>
      <p:sp>
        <p:nvSpPr>
          <p:cNvPr id="3" name="Slide Number Placeholder 2"/>
          <p:cNvSpPr>
            <a:spLocks noGrp="1"/>
          </p:cNvSpPr>
          <p:nvPr>
            <p:ph type="sldNum" sz="quarter" idx="12"/>
          </p:nvPr>
        </p:nvSpPr>
        <p:spPr/>
        <p:txBody>
          <a:bodyPr/>
          <a:lstStyle/>
          <a:p>
            <a:fld id="{7D6466BE-09E4-5541-9366-6B012C18AED6}" type="slidenum">
              <a:rPr lang="en-US" smtClean="0"/>
              <a:t>32</a:t>
            </a:fld>
            <a:endParaRPr lang="en-US"/>
          </a:p>
        </p:txBody>
      </p:sp>
      <p:sp>
        <p:nvSpPr>
          <p:cNvPr id="4" name="Content Placeholder 3"/>
          <p:cNvSpPr>
            <a:spLocks noGrp="1"/>
          </p:cNvSpPr>
          <p:nvPr>
            <p:ph idx="1"/>
          </p:nvPr>
        </p:nvSpPr>
        <p:spPr>
          <a:xfrm>
            <a:off x="720000" y="1440000"/>
            <a:ext cx="10515600" cy="4351338"/>
          </a:xfrm>
        </p:spPr>
        <p:txBody>
          <a:bodyPr/>
          <a:lstStyle/>
          <a:p>
            <a:pPr marL="0" indent="0">
              <a:buNone/>
            </a:pPr>
            <a:r>
              <a:rPr lang="en-US" i="1" dirty="0"/>
              <a:t>COVID-19 epidemic spreading</a:t>
            </a:r>
          </a:p>
        </p:txBody>
      </p:sp>
      <p:pic>
        <p:nvPicPr>
          <p:cNvPr id="5" name="Picture 4"/>
          <p:cNvPicPr>
            <a:picLocks noChangeAspect="1"/>
          </p:cNvPicPr>
          <p:nvPr/>
        </p:nvPicPr>
        <p:blipFill>
          <a:blip r:embed="rId2"/>
          <a:stretch>
            <a:fillRect/>
          </a:stretch>
        </p:blipFill>
        <p:spPr>
          <a:xfrm>
            <a:off x="5400833" y="2062275"/>
            <a:ext cx="6594522" cy="5083982"/>
          </a:xfrm>
          <a:prstGeom prst="rect">
            <a:avLst/>
          </a:prstGeom>
        </p:spPr>
      </p:pic>
      <p:sp>
        <p:nvSpPr>
          <p:cNvPr id="6" name="TextBox 5">
            <a:extLst>
              <a:ext uri="{FF2B5EF4-FFF2-40B4-BE49-F238E27FC236}">
                <a16:creationId xmlns:a16="http://schemas.microsoft.com/office/drawing/2014/main" id="{222317BF-B4DC-65A6-FAA5-7776C33DAC66}"/>
              </a:ext>
            </a:extLst>
          </p:cNvPr>
          <p:cNvSpPr txBox="1"/>
          <p:nvPr/>
        </p:nvSpPr>
        <p:spPr>
          <a:xfrm>
            <a:off x="1667933" y="4419600"/>
            <a:ext cx="3137334" cy="369332"/>
          </a:xfrm>
          <a:prstGeom prst="rect">
            <a:avLst/>
          </a:prstGeom>
          <a:noFill/>
        </p:spPr>
        <p:txBody>
          <a:bodyPr wrap="none" rtlCol="0">
            <a:spAutoFit/>
          </a:bodyPr>
          <a:lstStyle/>
          <a:p>
            <a:r>
              <a:rPr lang="en-US" b="1" dirty="0">
                <a:solidFill>
                  <a:srgbClr val="00B050"/>
                </a:solidFill>
                <a:latin typeface="Cambria" panose="02040503050406030204" pitchFamily="18" charset="0"/>
                <a:ea typeface="Cambria" panose="02040503050406030204" pitchFamily="18" charset="0"/>
              </a:rPr>
              <a:t>Will return after few slides</a:t>
            </a:r>
            <a:endParaRPr lang="en-IN" b="1" dirty="0">
              <a:solidFill>
                <a:srgbClr val="00B050"/>
              </a:solidFill>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76772516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3B434F3-196D-1261-C0F3-FA3F59E801B8}"/>
              </a:ext>
            </a:extLst>
          </p:cNvPr>
          <p:cNvSpPr txBox="1"/>
          <p:nvPr/>
        </p:nvSpPr>
        <p:spPr>
          <a:xfrm>
            <a:off x="356802" y="37537"/>
            <a:ext cx="5267250" cy="627133"/>
          </a:xfrm>
          <a:prstGeom prst="rect">
            <a:avLst/>
          </a:prstGeom>
          <a:solidFill>
            <a:schemeClr val="bg1"/>
          </a:solidFill>
        </p:spPr>
        <p:txBody>
          <a:bodyPr vert="horz" lIns="91440" tIns="45720" rIns="91440" bIns="45720" rtlCol="0" anchor="ctr">
            <a:normAutofit fontScale="77500" lnSpcReduction="20000"/>
          </a:bodyPr>
          <a:lstStyle/>
          <a:p>
            <a:pPr fontAlgn="base">
              <a:lnSpc>
                <a:spcPct val="110000"/>
              </a:lnSpc>
              <a:spcAft>
                <a:spcPts val="600"/>
              </a:spcAft>
              <a:buClr>
                <a:schemeClr val="accent5"/>
              </a:buClr>
            </a:pPr>
            <a:r>
              <a:rPr lang="en-US" sz="3200" b="1" i="0" dirty="0">
                <a:solidFill>
                  <a:srgbClr val="0070C0"/>
                </a:solidFill>
                <a:effectLst/>
                <a:latin typeface="Cambria" panose="02040503050406030204" pitchFamily="18" charset="0"/>
                <a:ea typeface="Cambria" panose="02040503050406030204" pitchFamily="18" charset="0"/>
              </a:rPr>
              <a:t>Network Science: Interdisciplinary</a:t>
            </a:r>
          </a:p>
        </p:txBody>
      </p:sp>
      <p:pic>
        <p:nvPicPr>
          <p:cNvPr id="5" name="Picture 4">
            <a:extLst>
              <a:ext uri="{FF2B5EF4-FFF2-40B4-BE49-F238E27FC236}">
                <a16:creationId xmlns:a16="http://schemas.microsoft.com/office/drawing/2014/main" id="{01237316-1E25-977C-E712-4F4D6618E4AC}"/>
              </a:ext>
            </a:extLst>
          </p:cNvPr>
          <p:cNvPicPr>
            <a:picLocks noChangeAspect="1"/>
          </p:cNvPicPr>
          <p:nvPr/>
        </p:nvPicPr>
        <p:blipFill>
          <a:blip r:embed="rId2"/>
          <a:stretch>
            <a:fillRect/>
          </a:stretch>
        </p:blipFill>
        <p:spPr>
          <a:xfrm>
            <a:off x="2484707" y="1253348"/>
            <a:ext cx="8055474" cy="4351303"/>
          </a:xfrm>
          <a:prstGeom prst="rect">
            <a:avLst/>
          </a:prstGeom>
        </p:spPr>
      </p:pic>
    </p:spTree>
    <p:extLst>
      <p:ext uri="{BB962C8B-B14F-4D97-AF65-F5344CB8AC3E}">
        <p14:creationId xmlns:p14="http://schemas.microsoft.com/office/powerpoint/2010/main" val="209965128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useBgFill="1">
        <p:nvSpPr>
          <p:cNvPr id="15" name="Rectangle 13">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7" name="Rectangle 15">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9" name="Rectangle 17">
            <a:extLst>
              <a:ext uri="{FF2B5EF4-FFF2-40B4-BE49-F238E27FC236}">
                <a16:creationId xmlns:a16="http://schemas.microsoft.com/office/drawing/2014/main" id="{16E12301-1C96-4D15-9838-D5B894B223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9" name="Top Left">
            <a:extLst>
              <a:ext uri="{FF2B5EF4-FFF2-40B4-BE49-F238E27FC236}">
                <a16:creationId xmlns:a16="http://schemas.microsoft.com/office/drawing/2014/main" id="{D7A5FD75-4B35-4162-9304-5694912558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15178"/>
            <a:ext cx="2198951" cy="3331254"/>
            <a:chOff x="4473129" y="923925"/>
            <a:chExt cx="3308947" cy="5012817"/>
          </a:xfrm>
          <a:noFill/>
        </p:grpSpPr>
        <p:sp>
          <p:nvSpPr>
            <p:cNvPr id="21" name="Freeform: Shape 20">
              <a:extLst>
                <a:ext uri="{FF2B5EF4-FFF2-40B4-BE49-F238E27FC236}">
                  <a16:creationId xmlns:a16="http://schemas.microsoft.com/office/drawing/2014/main" id="{A5107DF9-40C8-458E-82E1-523137E7A9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bg2">
                  <a:alpha val="35000"/>
                </a:schemeClr>
              </a:solidFill>
              <a:prstDash val="lgDash"/>
              <a:round/>
            </a:ln>
          </p:spPr>
          <p:txBody>
            <a:bodyPr rtlCol="0" anchor="ctr"/>
            <a:lstStyle/>
            <a:p>
              <a:endParaRPr lang="en-US"/>
            </a:p>
          </p:txBody>
        </p:sp>
        <p:sp>
          <p:nvSpPr>
            <p:cNvPr id="22" name="Freeform: Shape 21">
              <a:extLst>
                <a:ext uri="{FF2B5EF4-FFF2-40B4-BE49-F238E27FC236}">
                  <a16:creationId xmlns:a16="http://schemas.microsoft.com/office/drawing/2014/main" id="{5BD83295-4F37-4B80-AF77-1798FB80C5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bg2">
                  <a:alpha val="35000"/>
                </a:schemeClr>
              </a:solidFill>
              <a:prstDash val="lgDash"/>
              <a:round/>
            </a:ln>
          </p:spPr>
          <p:txBody>
            <a:bodyPr rtlCol="0" anchor="ctr"/>
            <a:lstStyle/>
            <a:p>
              <a:endParaRPr lang="en-US"/>
            </a:p>
          </p:txBody>
        </p:sp>
        <p:sp>
          <p:nvSpPr>
            <p:cNvPr id="23" name="Freeform: Shape 22">
              <a:extLst>
                <a:ext uri="{FF2B5EF4-FFF2-40B4-BE49-F238E27FC236}">
                  <a16:creationId xmlns:a16="http://schemas.microsoft.com/office/drawing/2014/main" id="{65888C74-4F56-4347-8944-E676A3C896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bg2">
                  <a:alpha val="35000"/>
                </a:schemeClr>
              </a:solidFill>
              <a:prstDash val="lgDash"/>
              <a:round/>
            </a:ln>
          </p:spPr>
          <p:txBody>
            <a:bodyPr rtlCol="0" anchor="ctr"/>
            <a:lstStyle/>
            <a:p>
              <a:endParaRPr lang="en-US"/>
            </a:p>
          </p:txBody>
        </p:sp>
        <p:sp>
          <p:nvSpPr>
            <p:cNvPr id="24" name="Freeform: Shape 23">
              <a:extLst>
                <a:ext uri="{FF2B5EF4-FFF2-40B4-BE49-F238E27FC236}">
                  <a16:creationId xmlns:a16="http://schemas.microsoft.com/office/drawing/2014/main" id="{A69429CD-28C1-4DC7-84AD-4421A0AC8E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bg2">
                  <a:alpha val="35000"/>
                </a:schemeClr>
              </a:solidFill>
              <a:prstDash val="lgDash"/>
              <a:round/>
            </a:ln>
          </p:spPr>
          <p:txBody>
            <a:bodyPr rtlCol="0" anchor="ctr"/>
            <a:lstStyle/>
            <a:p>
              <a:endParaRPr lang="en-US"/>
            </a:p>
          </p:txBody>
        </p:sp>
        <p:sp>
          <p:nvSpPr>
            <p:cNvPr id="25" name="Freeform: Shape 24">
              <a:extLst>
                <a:ext uri="{FF2B5EF4-FFF2-40B4-BE49-F238E27FC236}">
                  <a16:creationId xmlns:a16="http://schemas.microsoft.com/office/drawing/2014/main" id="{762D63CF-41E9-4561-A945-E199ABE754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bg2">
                  <a:alpha val="35000"/>
                </a:schemeClr>
              </a:solidFill>
              <a:prstDash val="lgDash"/>
              <a:round/>
            </a:ln>
          </p:spPr>
          <p:txBody>
            <a:bodyPr rtlCol="0" anchor="ctr"/>
            <a:lstStyle/>
            <a:p>
              <a:endParaRPr lang="en-US"/>
            </a:p>
          </p:txBody>
        </p:sp>
        <p:sp>
          <p:nvSpPr>
            <p:cNvPr id="26" name="Freeform: Shape 25">
              <a:extLst>
                <a:ext uri="{FF2B5EF4-FFF2-40B4-BE49-F238E27FC236}">
                  <a16:creationId xmlns:a16="http://schemas.microsoft.com/office/drawing/2014/main" id="{0C95C339-F16B-492F-903D-A6855F56E1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bg2">
                  <a:alpha val="35000"/>
                </a:schemeClr>
              </a:solidFill>
              <a:prstDash val="lgDash"/>
              <a:round/>
            </a:ln>
          </p:spPr>
          <p:txBody>
            <a:bodyPr rtlCol="0" anchor="ctr"/>
            <a:lstStyle/>
            <a:p>
              <a:endParaRPr lang="en-US"/>
            </a:p>
          </p:txBody>
        </p:sp>
        <p:sp>
          <p:nvSpPr>
            <p:cNvPr id="27" name="Freeform: Shape 26">
              <a:extLst>
                <a:ext uri="{FF2B5EF4-FFF2-40B4-BE49-F238E27FC236}">
                  <a16:creationId xmlns:a16="http://schemas.microsoft.com/office/drawing/2014/main" id="{E85BC65A-0C9A-45A6-B18B-5E020CE983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bg2">
                  <a:alpha val="35000"/>
                </a:schemeClr>
              </a:solidFill>
              <a:prstDash val="lgDash"/>
              <a:round/>
            </a:ln>
          </p:spPr>
          <p:txBody>
            <a:bodyPr rtlCol="0" anchor="ctr"/>
            <a:lstStyle/>
            <a:p>
              <a:endParaRPr lang="en-US" dirty="0"/>
            </a:p>
          </p:txBody>
        </p:sp>
      </p:grpSp>
      <p:grpSp>
        <p:nvGrpSpPr>
          <p:cNvPr id="44" name="Bottom Right">
            <a:extLst>
              <a:ext uri="{FF2B5EF4-FFF2-40B4-BE49-F238E27FC236}">
                <a16:creationId xmlns:a16="http://schemas.microsoft.com/office/drawing/2014/main" id="{34676384-D846-461C-B8F3-BDB849B4A40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grpSp>
          <p:nvGrpSpPr>
            <p:cNvPr id="30" name="Graphic 157">
              <a:extLst>
                <a:ext uri="{FF2B5EF4-FFF2-40B4-BE49-F238E27FC236}">
                  <a16:creationId xmlns:a16="http://schemas.microsoft.com/office/drawing/2014/main" id="{50480E57-05E0-42B6-8693-191B4E9CF5F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32" name="Freeform: Shape 31">
                <a:extLst>
                  <a:ext uri="{FF2B5EF4-FFF2-40B4-BE49-F238E27FC236}">
                    <a16:creationId xmlns:a16="http://schemas.microsoft.com/office/drawing/2014/main" id="{1C989BD5-54F6-4747-83F1-81FCAEDAD8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bg2">
                    <a:alpha val="35000"/>
                  </a:schemeClr>
                </a:solidFill>
                <a:prstDash val="lgDash"/>
                <a:round/>
              </a:ln>
            </p:spPr>
            <p:txBody>
              <a:bodyPr rtlCol="0" anchor="ctr"/>
              <a:lstStyle/>
              <a:p>
                <a:endParaRPr lang="en-US"/>
              </a:p>
            </p:txBody>
          </p:sp>
          <p:sp>
            <p:nvSpPr>
              <p:cNvPr id="33" name="Freeform: Shape 32">
                <a:extLst>
                  <a:ext uri="{FF2B5EF4-FFF2-40B4-BE49-F238E27FC236}">
                    <a16:creationId xmlns:a16="http://schemas.microsoft.com/office/drawing/2014/main" id="{6D7EE029-E135-4899-AC49-78D6946CDA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bg2">
                    <a:alpha val="35000"/>
                  </a:schemeClr>
                </a:solidFill>
                <a:prstDash val="lgDash"/>
                <a:round/>
              </a:ln>
            </p:spPr>
            <p:txBody>
              <a:bodyPr rtlCol="0" anchor="ctr"/>
              <a:lstStyle/>
              <a:p>
                <a:endParaRPr lang="en-US"/>
              </a:p>
            </p:txBody>
          </p:sp>
          <p:sp>
            <p:nvSpPr>
              <p:cNvPr id="34" name="Freeform: Shape 33">
                <a:extLst>
                  <a:ext uri="{FF2B5EF4-FFF2-40B4-BE49-F238E27FC236}">
                    <a16:creationId xmlns:a16="http://schemas.microsoft.com/office/drawing/2014/main" id="{4C9494D7-A3EA-4A41-8910-6B6FE95E5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bg2">
                    <a:alpha val="35000"/>
                  </a:schemeClr>
                </a:solidFill>
                <a:prstDash val="lgDash"/>
                <a:round/>
              </a:ln>
            </p:spPr>
            <p:txBody>
              <a:bodyPr rtlCol="0" anchor="ctr"/>
              <a:lstStyle/>
              <a:p>
                <a:endParaRPr lang="en-US"/>
              </a:p>
            </p:txBody>
          </p:sp>
          <p:sp>
            <p:nvSpPr>
              <p:cNvPr id="35" name="Freeform: Shape 34">
                <a:extLst>
                  <a:ext uri="{FF2B5EF4-FFF2-40B4-BE49-F238E27FC236}">
                    <a16:creationId xmlns:a16="http://schemas.microsoft.com/office/drawing/2014/main" id="{89E7F2B7-DEB2-4B2A-99F9-10622D09E1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bg2">
                    <a:alpha val="35000"/>
                  </a:schemeClr>
                </a:solidFill>
                <a:prstDash val="lgDash"/>
                <a:round/>
              </a:ln>
            </p:spPr>
            <p:txBody>
              <a:bodyPr rtlCol="0" anchor="ctr"/>
              <a:lstStyle/>
              <a:p>
                <a:endParaRPr lang="en-US"/>
              </a:p>
            </p:txBody>
          </p:sp>
          <p:sp>
            <p:nvSpPr>
              <p:cNvPr id="36" name="Freeform: Shape 35">
                <a:extLst>
                  <a:ext uri="{FF2B5EF4-FFF2-40B4-BE49-F238E27FC236}">
                    <a16:creationId xmlns:a16="http://schemas.microsoft.com/office/drawing/2014/main" id="{9DACD4DB-BAF5-43DD-8CC8-4200A16D66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bg2">
                    <a:alpha val="35000"/>
                  </a:schemeClr>
                </a:solidFill>
                <a:prstDash val="lgDash"/>
                <a:round/>
              </a:ln>
            </p:spPr>
            <p:txBody>
              <a:bodyPr rtlCol="0" anchor="ctr"/>
              <a:lstStyle/>
              <a:p>
                <a:endParaRPr lang="en-US"/>
              </a:p>
            </p:txBody>
          </p:sp>
          <p:sp>
            <p:nvSpPr>
              <p:cNvPr id="37" name="Freeform: Shape 36">
                <a:extLst>
                  <a:ext uri="{FF2B5EF4-FFF2-40B4-BE49-F238E27FC236}">
                    <a16:creationId xmlns:a16="http://schemas.microsoft.com/office/drawing/2014/main" id="{6532D7D7-91B4-4F7C-B38E-5BBD5F3B42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bg2">
                    <a:alpha val="35000"/>
                  </a:schemeClr>
                </a:solidFill>
                <a:prstDash val="lgDash"/>
                <a:round/>
              </a:ln>
            </p:spPr>
            <p:txBody>
              <a:bodyPr rtlCol="0" anchor="ctr"/>
              <a:lstStyle/>
              <a:p>
                <a:endParaRPr lang="en-US"/>
              </a:p>
            </p:txBody>
          </p:sp>
          <p:sp>
            <p:nvSpPr>
              <p:cNvPr id="38" name="Freeform: Shape 37">
                <a:extLst>
                  <a:ext uri="{FF2B5EF4-FFF2-40B4-BE49-F238E27FC236}">
                    <a16:creationId xmlns:a16="http://schemas.microsoft.com/office/drawing/2014/main" id="{2B7428A0-A810-46D6-9CC7-2475B2DF6E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bg2">
                    <a:alpha val="35000"/>
                  </a:schemeClr>
                </a:solidFill>
                <a:prstDash val="lgDash"/>
                <a:round/>
              </a:ln>
            </p:spPr>
            <p:txBody>
              <a:bodyPr rtlCol="0" anchor="ctr"/>
              <a:lstStyle/>
              <a:p>
                <a:endParaRPr lang="en-US"/>
              </a:p>
            </p:txBody>
          </p:sp>
        </p:grpSp>
        <p:sp>
          <p:nvSpPr>
            <p:cNvPr id="31" name="Freeform: Shape 30">
              <a:extLst>
                <a:ext uri="{FF2B5EF4-FFF2-40B4-BE49-F238E27FC236}">
                  <a16:creationId xmlns:a16="http://schemas.microsoft.com/office/drawing/2014/main" id="{9C4A0E07-B9C5-49FB-B94A-B28D740C74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4" name="TextBox 3">
            <a:extLst>
              <a:ext uri="{FF2B5EF4-FFF2-40B4-BE49-F238E27FC236}">
                <a16:creationId xmlns:a16="http://schemas.microsoft.com/office/drawing/2014/main" id="{33B434F3-196D-1261-C0F3-FA3F59E801B8}"/>
              </a:ext>
            </a:extLst>
          </p:cNvPr>
          <p:cNvSpPr txBox="1"/>
          <p:nvPr/>
        </p:nvSpPr>
        <p:spPr>
          <a:xfrm>
            <a:off x="356802" y="37537"/>
            <a:ext cx="4657650" cy="627133"/>
          </a:xfrm>
          <a:prstGeom prst="rect">
            <a:avLst/>
          </a:prstGeom>
          <a:solidFill>
            <a:schemeClr val="bg1"/>
          </a:solidFill>
        </p:spPr>
        <p:txBody>
          <a:bodyPr vert="horz" lIns="91440" tIns="45720" rIns="91440" bIns="45720" rtlCol="0" anchor="ctr">
            <a:normAutofit fontScale="92500"/>
          </a:bodyPr>
          <a:lstStyle/>
          <a:p>
            <a:pPr fontAlgn="base">
              <a:lnSpc>
                <a:spcPct val="110000"/>
              </a:lnSpc>
              <a:spcAft>
                <a:spcPts val="600"/>
              </a:spcAft>
              <a:buClr>
                <a:schemeClr val="accent5"/>
              </a:buClr>
            </a:pPr>
            <a:r>
              <a:rPr lang="en-US" sz="2000" b="1" i="0" dirty="0">
                <a:solidFill>
                  <a:srgbClr val="0000FF"/>
                </a:solidFill>
                <a:effectLst/>
                <a:latin typeface="Cambria" panose="02040503050406030204" pitchFamily="18" charset="0"/>
                <a:ea typeface="Cambria" panose="02040503050406030204" pitchFamily="18" charset="0"/>
              </a:rPr>
              <a:t>Network Science and Complex Systems</a:t>
            </a:r>
          </a:p>
        </p:txBody>
      </p:sp>
      <p:pic>
        <p:nvPicPr>
          <p:cNvPr id="7" name="Picture 6">
            <a:extLst>
              <a:ext uri="{FF2B5EF4-FFF2-40B4-BE49-F238E27FC236}">
                <a16:creationId xmlns:a16="http://schemas.microsoft.com/office/drawing/2014/main" id="{F01820D5-6F4F-4092-E168-F4F79D6B39DA}"/>
              </a:ext>
            </a:extLst>
          </p:cNvPr>
          <p:cNvPicPr>
            <a:picLocks noChangeAspect="1"/>
          </p:cNvPicPr>
          <p:nvPr/>
        </p:nvPicPr>
        <p:blipFill>
          <a:blip r:embed="rId2"/>
          <a:stretch>
            <a:fillRect/>
          </a:stretch>
        </p:blipFill>
        <p:spPr>
          <a:xfrm>
            <a:off x="8901466" y="1108413"/>
            <a:ext cx="2589853" cy="3273778"/>
          </a:xfrm>
          <a:prstGeom prst="rect">
            <a:avLst/>
          </a:prstGeom>
        </p:spPr>
      </p:pic>
      <p:grpSp>
        <p:nvGrpSpPr>
          <p:cNvPr id="14" name="Group 13">
            <a:extLst>
              <a:ext uri="{FF2B5EF4-FFF2-40B4-BE49-F238E27FC236}">
                <a16:creationId xmlns:a16="http://schemas.microsoft.com/office/drawing/2014/main" id="{7C44EC1E-903D-1160-531A-3F4881CFD590}"/>
              </a:ext>
            </a:extLst>
          </p:cNvPr>
          <p:cNvGrpSpPr/>
          <p:nvPr/>
        </p:nvGrpSpPr>
        <p:grpSpPr>
          <a:xfrm>
            <a:off x="1114597" y="817822"/>
            <a:ext cx="6641710" cy="1131976"/>
            <a:chOff x="331750" y="1108413"/>
            <a:chExt cx="6641710" cy="1131976"/>
          </a:xfrm>
        </p:grpSpPr>
        <p:sp>
          <p:nvSpPr>
            <p:cNvPr id="5" name="TextBox 4">
              <a:extLst>
                <a:ext uri="{FF2B5EF4-FFF2-40B4-BE49-F238E27FC236}">
                  <a16:creationId xmlns:a16="http://schemas.microsoft.com/office/drawing/2014/main" id="{64999DE6-1764-BACE-E840-346F96C590FA}"/>
                </a:ext>
              </a:extLst>
            </p:cNvPr>
            <p:cNvSpPr txBox="1"/>
            <p:nvPr/>
          </p:nvSpPr>
          <p:spPr>
            <a:xfrm>
              <a:off x="331750" y="1108413"/>
              <a:ext cx="6641710" cy="1107996"/>
            </a:xfrm>
            <a:prstGeom prst="rect">
              <a:avLst/>
            </a:prstGeom>
            <a:solidFill>
              <a:schemeClr val="bg1"/>
            </a:solidFill>
          </p:spPr>
          <p:txBody>
            <a:bodyPr wrap="square" rtlCol="0">
              <a:spAutoFit/>
            </a:bodyPr>
            <a:lstStyle/>
            <a:p>
              <a:pPr marL="285750" indent="-285750">
                <a:buFont typeface="Arial" panose="020B0604020202020204" pitchFamily="34" charset="0"/>
                <a:buChar char="•"/>
              </a:pPr>
              <a:endParaRPr lang="en-US" sz="2400" b="1" dirty="0">
                <a:latin typeface="Cambria" panose="02040503050406030204" pitchFamily="18" charset="0"/>
                <a:ea typeface="Cambria" panose="02040503050406030204" pitchFamily="18" charset="0"/>
              </a:endParaRPr>
            </a:p>
            <a:p>
              <a:r>
                <a:rPr lang="en-US" sz="2400" b="1" dirty="0">
                  <a:latin typeface="Cambria" panose="02040503050406030204" pitchFamily="18" charset="0"/>
                  <a:ea typeface="Cambria" panose="02040503050406030204" pitchFamily="18" charset="0"/>
                </a:rPr>
                <a:t>                                    Connections</a:t>
              </a:r>
              <a:endParaRPr lang="en-US" b="1" dirty="0">
                <a:latin typeface="Cambria" panose="02040503050406030204" pitchFamily="18" charset="0"/>
                <a:ea typeface="Cambria" panose="02040503050406030204" pitchFamily="18" charset="0"/>
              </a:endParaRPr>
            </a:p>
            <a:p>
              <a:endParaRPr lang="en-IN" b="1" dirty="0"/>
            </a:p>
          </p:txBody>
        </p:sp>
        <p:pic>
          <p:nvPicPr>
            <p:cNvPr id="9" name="Graphic 8" descr="Connections outline">
              <a:extLst>
                <a:ext uri="{FF2B5EF4-FFF2-40B4-BE49-F238E27FC236}">
                  <a16:creationId xmlns:a16="http://schemas.microsoft.com/office/drawing/2014/main" id="{8240460B-5C39-E642-4133-2E802A7DC99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494318" y="1317829"/>
              <a:ext cx="922560" cy="922560"/>
            </a:xfrm>
            <a:prstGeom prst="rect">
              <a:avLst/>
            </a:prstGeom>
          </p:spPr>
        </p:pic>
        <p:pic>
          <p:nvPicPr>
            <p:cNvPr id="12" name="Graphic 11" descr="Network outline">
              <a:extLst>
                <a:ext uri="{FF2B5EF4-FFF2-40B4-BE49-F238E27FC236}">
                  <a16:creationId xmlns:a16="http://schemas.microsoft.com/office/drawing/2014/main" id="{36AC707C-C541-A9D1-75B3-B12E865ECE8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30056" y="1204959"/>
              <a:ext cx="914400" cy="914400"/>
            </a:xfrm>
            <a:prstGeom prst="rect">
              <a:avLst/>
            </a:prstGeom>
          </p:spPr>
        </p:pic>
      </p:grpSp>
    </p:spTree>
    <p:extLst>
      <p:ext uri="{BB962C8B-B14F-4D97-AF65-F5344CB8AC3E}">
        <p14:creationId xmlns:p14="http://schemas.microsoft.com/office/powerpoint/2010/main" val="321014011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Bottom Right">
            <a:extLst>
              <a:ext uri="{FF2B5EF4-FFF2-40B4-BE49-F238E27FC236}">
                <a16:creationId xmlns:a16="http://schemas.microsoft.com/office/drawing/2014/main" id="{9AB12C52-065B-31D1-FEE8-29F3C21ABF7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grpSp>
          <p:nvGrpSpPr>
            <p:cNvPr id="16" name="Graphic 157">
              <a:extLst>
                <a:ext uri="{FF2B5EF4-FFF2-40B4-BE49-F238E27FC236}">
                  <a16:creationId xmlns:a16="http://schemas.microsoft.com/office/drawing/2014/main" id="{30663E0D-74FD-C449-165D-2C0905BC6580}"/>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18" name="Freeform: Shape 17">
                <a:extLst>
                  <a:ext uri="{FF2B5EF4-FFF2-40B4-BE49-F238E27FC236}">
                    <a16:creationId xmlns:a16="http://schemas.microsoft.com/office/drawing/2014/main" id="{084DF2F6-E1F6-4F39-9E2D-15514486C7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bg2">
                    <a:alpha val="35000"/>
                  </a:schemeClr>
                </a:solidFill>
                <a:prstDash val="lgDash"/>
                <a:round/>
              </a:ln>
            </p:spPr>
            <p:txBody>
              <a:bodyPr rtlCol="0" anchor="ctr"/>
              <a:lstStyle/>
              <a:p>
                <a:endParaRPr lang="en-US"/>
              </a:p>
            </p:txBody>
          </p:sp>
          <p:sp>
            <p:nvSpPr>
              <p:cNvPr id="19" name="Freeform: Shape 18">
                <a:extLst>
                  <a:ext uri="{FF2B5EF4-FFF2-40B4-BE49-F238E27FC236}">
                    <a16:creationId xmlns:a16="http://schemas.microsoft.com/office/drawing/2014/main" id="{E3EECA68-2DBE-F0A6-422A-207AC4A7EB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bg2">
                    <a:alpha val="35000"/>
                  </a:schemeClr>
                </a:solidFill>
                <a:prstDash val="lgDash"/>
                <a:round/>
              </a:ln>
            </p:spPr>
            <p:txBody>
              <a:bodyPr rtlCol="0" anchor="ctr"/>
              <a:lstStyle/>
              <a:p>
                <a:endParaRPr lang="en-US"/>
              </a:p>
            </p:txBody>
          </p:sp>
          <p:sp>
            <p:nvSpPr>
              <p:cNvPr id="20" name="Freeform: Shape 19">
                <a:extLst>
                  <a:ext uri="{FF2B5EF4-FFF2-40B4-BE49-F238E27FC236}">
                    <a16:creationId xmlns:a16="http://schemas.microsoft.com/office/drawing/2014/main" id="{0FF615D6-5B55-2772-0758-14D279E27B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bg2">
                    <a:alpha val="35000"/>
                  </a:schemeClr>
                </a:solidFill>
                <a:prstDash val="lgDash"/>
                <a:round/>
              </a:ln>
            </p:spPr>
            <p:txBody>
              <a:bodyPr rtlCol="0" anchor="ctr"/>
              <a:lstStyle/>
              <a:p>
                <a:endParaRPr lang="en-US"/>
              </a:p>
            </p:txBody>
          </p:sp>
          <p:sp>
            <p:nvSpPr>
              <p:cNvPr id="21" name="Freeform: Shape 20">
                <a:extLst>
                  <a:ext uri="{FF2B5EF4-FFF2-40B4-BE49-F238E27FC236}">
                    <a16:creationId xmlns:a16="http://schemas.microsoft.com/office/drawing/2014/main" id="{2FB357A5-A758-17E1-4B5E-29EAB1D48F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bg2">
                    <a:alpha val="35000"/>
                  </a:schemeClr>
                </a:solidFill>
                <a:prstDash val="lgDash"/>
                <a:round/>
              </a:ln>
            </p:spPr>
            <p:txBody>
              <a:bodyPr rtlCol="0" anchor="ctr"/>
              <a:lstStyle/>
              <a:p>
                <a:endParaRPr lang="en-US"/>
              </a:p>
            </p:txBody>
          </p:sp>
          <p:sp>
            <p:nvSpPr>
              <p:cNvPr id="22" name="Freeform: Shape 21">
                <a:extLst>
                  <a:ext uri="{FF2B5EF4-FFF2-40B4-BE49-F238E27FC236}">
                    <a16:creationId xmlns:a16="http://schemas.microsoft.com/office/drawing/2014/main" id="{9EF6D118-AE98-6124-F9A2-41F2F3FA2B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bg2">
                    <a:alpha val="35000"/>
                  </a:schemeClr>
                </a:solidFill>
                <a:prstDash val="lgDash"/>
                <a:round/>
              </a:ln>
            </p:spPr>
            <p:txBody>
              <a:bodyPr rtlCol="0" anchor="ctr"/>
              <a:lstStyle/>
              <a:p>
                <a:endParaRPr lang="en-US"/>
              </a:p>
            </p:txBody>
          </p:sp>
          <p:sp>
            <p:nvSpPr>
              <p:cNvPr id="23" name="Freeform: Shape 22">
                <a:extLst>
                  <a:ext uri="{FF2B5EF4-FFF2-40B4-BE49-F238E27FC236}">
                    <a16:creationId xmlns:a16="http://schemas.microsoft.com/office/drawing/2014/main" id="{A873599D-0D32-ED30-C461-0DBF879BBF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bg2">
                    <a:alpha val="35000"/>
                  </a:schemeClr>
                </a:solidFill>
                <a:prstDash val="lgDash"/>
                <a:round/>
              </a:ln>
            </p:spPr>
            <p:txBody>
              <a:bodyPr rtlCol="0" anchor="ctr"/>
              <a:lstStyle/>
              <a:p>
                <a:endParaRPr lang="en-US"/>
              </a:p>
            </p:txBody>
          </p:sp>
          <p:sp>
            <p:nvSpPr>
              <p:cNvPr id="24" name="Freeform: Shape 23">
                <a:extLst>
                  <a:ext uri="{FF2B5EF4-FFF2-40B4-BE49-F238E27FC236}">
                    <a16:creationId xmlns:a16="http://schemas.microsoft.com/office/drawing/2014/main" id="{5BC9AB92-5F8F-C24C-9065-268BBB82BF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bg2">
                    <a:alpha val="35000"/>
                  </a:schemeClr>
                </a:solidFill>
                <a:prstDash val="lgDash"/>
                <a:round/>
              </a:ln>
            </p:spPr>
            <p:txBody>
              <a:bodyPr rtlCol="0" anchor="ctr"/>
              <a:lstStyle/>
              <a:p>
                <a:endParaRPr lang="en-US"/>
              </a:p>
            </p:txBody>
          </p:sp>
        </p:grpSp>
        <p:sp>
          <p:nvSpPr>
            <p:cNvPr id="17" name="Freeform: Shape 16">
              <a:extLst>
                <a:ext uri="{FF2B5EF4-FFF2-40B4-BE49-F238E27FC236}">
                  <a16:creationId xmlns:a16="http://schemas.microsoft.com/office/drawing/2014/main" id="{AAF2062C-43B7-41CD-5604-853A66D2D2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pic>
        <p:nvPicPr>
          <p:cNvPr id="25" name="Picture 24">
            <a:extLst>
              <a:ext uri="{FF2B5EF4-FFF2-40B4-BE49-F238E27FC236}">
                <a16:creationId xmlns:a16="http://schemas.microsoft.com/office/drawing/2014/main" id="{C65F5057-ECB1-85B1-347F-4E157DB6346B}"/>
              </a:ext>
            </a:extLst>
          </p:cNvPr>
          <p:cNvPicPr>
            <a:picLocks noChangeAspect="1"/>
          </p:cNvPicPr>
          <p:nvPr/>
        </p:nvPicPr>
        <p:blipFill>
          <a:blip r:embed="rId2"/>
          <a:stretch>
            <a:fillRect/>
          </a:stretch>
        </p:blipFill>
        <p:spPr>
          <a:xfrm>
            <a:off x="8901466" y="1108413"/>
            <a:ext cx="2589853" cy="3273778"/>
          </a:xfrm>
          <a:prstGeom prst="rect">
            <a:avLst/>
          </a:prstGeom>
        </p:spPr>
      </p:pic>
      <p:grpSp>
        <p:nvGrpSpPr>
          <p:cNvPr id="26" name="Group 25">
            <a:extLst>
              <a:ext uri="{FF2B5EF4-FFF2-40B4-BE49-F238E27FC236}">
                <a16:creationId xmlns:a16="http://schemas.microsoft.com/office/drawing/2014/main" id="{5B60DD9F-E90D-0B55-6780-EFA03E720C6C}"/>
              </a:ext>
            </a:extLst>
          </p:cNvPr>
          <p:cNvGrpSpPr/>
          <p:nvPr/>
        </p:nvGrpSpPr>
        <p:grpSpPr>
          <a:xfrm>
            <a:off x="1114597" y="817822"/>
            <a:ext cx="6641710" cy="1131976"/>
            <a:chOff x="331750" y="1108413"/>
            <a:chExt cx="6641710" cy="1131976"/>
          </a:xfrm>
        </p:grpSpPr>
        <p:sp>
          <p:nvSpPr>
            <p:cNvPr id="27" name="TextBox 26">
              <a:extLst>
                <a:ext uri="{FF2B5EF4-FFF2-40B4-BE49-F238E27FC236}">
                  <a16:creationId xmlns:a16="http://schemas.microsoft.com/office/drawing/2014/main" id="{5012A3CA-C721-557B-E391-FB4212F02759}"/>
                </a:ext>
              </a:extLst>
            </p:cNvPr>
            <p:cNvSpPr txBox="1"/>
            <p:nvPr/>
          </p:nvSpPr>
          <p:spPr>
            <a:xfrm>
              <a:off x="331750" y="1108413"/>
              <a:ext cx="6641710" cy="1107996"/>
            </a:xfrm>
            <a:prstGeom prst="rect">
              <a:avLst/>
            </a:prstGeom>
            <a:solidFill>
              <a:schemeClr val="bg1"/>
            </a:solidFill>
          </p:spPr>
          <p:txBody>
            <a:bodyPr wrap="square" rtlCol="0">
              <a:spAutoFit/>
            </a:bodyPr>
            <a:lstStyle/>
            <a:p>
              <a:pPr marL="285750" indent="-285750">
                <a:buFont typeface="Arial" panose="020B0604020202020204" pitchFamily="34" charset="0"/>
                <a:buChar char="•"/>
              </a:pPr>
              <a:endParaRPr lang="en-US" sz="2400" b="1" dirty="0">
                <a:latin typeface="Cambria" panose="02040503050406030204" pitchFamily="18" charset="0"/>
                <a:ea typeface="Cambria" panose="02040503050406030204" pitchFamily="18" charset="0"/>
              </a:endParaRPr>
            </a:p>
            <a:p>
              <a:r>
                <a:rPr lang="en-US" sz="2400" b="1" dirty="0">
                  <a:latin typeface="Cambria" panose="02040503050406030204" pitchFamily="18" charset="0"/>
                  <a:ea typeface="Cambria" panose="02040503050406030204" pitchFamily="18" charset="0"/>
                </a:rPr>
                <a:t>                                    Connections</a:t>
              </a:r>
              <a:endParaRPr lang="en-US" b="1" dirty="0">
                <a:latin typeface="Cambria" panose="02040503050406030204" pitchFamily="18" charset="0"/>
                <a:ea typeface="Cambria" panose="02040503050406030204" pitchFamily="18" charset="0"/>
              </a:endParaRPr>
            </a:p>
            <a:p>
              <a:endParaRPr lang="en-IN" b="1" dirty="0"/>
            </a:p>
          </p:txBody>
        </p:sp>
        <p:pic>
          <p:nvPicPr>
            <p:cNvPr id="28" name="Graphic 27" descr="Connections outline">
              <a:extLst>
                <a:ext uri="{FF2B5EF4-FFF2-40B4-BE49-F238E27FC236}">
                  <a16:creationId xmlns:a16="http://schemas.microsoft.com/office/drawing/2014/main" id="{9DF84DEF-FF71-0DDA-1A14-6A5B2FD0287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494318" y="1317829"/>
              <a:ext cx="922560" cy="922560"/>
            </a:xfrm>
            <a:prstGeom prst="rect">
              <a:avLst/>
            </a:prstGeom>
          </p:spPr>
        </p:pic>
        <p:pic>
          <p:nvPicPr>
            <p:cNvPr id="29" name="Graphic 28" descr="Network outline">
              <a:extLst>
                <a:ext uri="{FF2B5EF4-FFF2-40B4-BE49-F238E27FC236}">
                  <a16:creationId xmlns:a16="http://schemas.microsoft.com/office/drawing/2014/main" id="{F02951AE-D189-3BF8-2333-5143D0D7C90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30056" y="1204959"/>
              <a:ext cx="914400" cy="914400"/>
            </a:xfrm>
            <a:prstGeom prst="rect">
              <a:avLst/>
            </a:prstGeom>
          </p:spPr>
        </p:pic>
      </p:grpSp>
      <p:sp>
        <p:nvSpPr>
          <p:cNvPr id="30" name="TextBox 29">
            <a:extLst>
              <a:ext uri="{FF2B5EF4-FFF2-40B4-BE49-F238E27FC236}">
                <a16:creationId xmlns:a16="http://schemas.microsoft.com/office/drawing/2014/main" id="{56440E3A-53FF-8882-2882-8B221923008B}"/>
              </a:ext>
            </a:extLst>
          </p:cNvPr>
          <p:cNvSpPr txBox="1"/>
          <p:nvPr/>
        </p:nvSpPr>
        <p:spPr>
          <a:xfrm>
            <a:off x="1114597" y="3435312"/>
            <a:ext cx="6641710" cy="1107996"/>
          </a:xfrm>
          <a:prstGeom prst="rect">
            <a:avLst/>
          </a:prstGeom>
          <a:solidFill>
            <a:schemeClr val="bg1"/>
          </a:solidFill>
        </p:spPr>
        <p:txBody>
          <a:bodyPr wrap="square" rtlCol="0">
            <a:spAutoFit/>
          </a:bodyPr>
          <a:lstStyle/>
          <a:p>
            <a:pPr marL="285750" indent="-285750">
              <a:buFont typeface="Arial" panose="020B0604020202020204" pitchFamily="34" charset="0"/>
              <a:buChar char="•"/>
            </a:pPr>
            <a:endParaRPr lang="en-US" sz="2400" b="1" dirty="0">
              <a:latin typeface="Cambria" panose="02040503050406030204" pitchFamily="18" charset="0"/>
              <a:ea typeface="Cambria" panose="02040503050406030204" pitchFamily="18" charset="0"/>
            </a:endParaRPr>
          </a:p>
          <a:p>
            <a:pPr algn="ctr"/>
            <a:r>
              <a:rPr lang="en-US" sz="2400" b="1" dirty="0">
                <a:latin typeface="Cambria" panose="02040503050406030204" pitchFamily="18" charset="0"/>
                <a:ea typeface="Cambria" panose="02040503050406030204" pitchFamily="18" charset="0"/>
              </a:rPr>
              <a:t>Interactions</a:t>
            </a:r>
            <a:endParaRPr lang="en-US" b="1" dirty="0">
              <a:latin typeface="Cambria" panose="02040503050406030204" pitchFamily="18" charset="0"/>
              <a:ea typeface="Cambria" panose="02040503050406030204" pitchFamily="18" charset="0"/>
            </a:endParaRPr>
          </a:p>
          <a:p>
            <a:endParaRPr lang="en-IN" b="1" dirty="0"/>
          </a:p>
        </p:txBody>
      </p:sp>
      <p:pic>
        <p:nvPicPr>
          <p:cNvPr id="31" name="Picture 2">
            <a:extLst>
              <a:ext uri="{FF2B5EF4-FFF2-40B4-BE49-F238E27FC236}">
                <a16:creationId xmlns:a16="http://schemas.microsoft.com/office/drawing/2014/main" id="{B52A67FC-C4BF-222D-B86C-FCF564CB30D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67689" y="1998484"/>
            <a:ext cx="1435030" cy="1435030"/>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6">
            <a:extLst>
              <a:ext uri="{FF2B5EF4-FFF2-40B4-BE49-F238E27FC236}">
                <a16:creationId xmlns:a16="http://schemas.microsoft.com/office/drawing/2014/main" id="{C6CD4A08-4418-6DA8-F1EC-C187A0E939D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35499" y="2129908"/>
            <a:ext cx="1821317" cy="1416580"/>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8">
            <a:extLst>
              <a:ext uri="{FF2B5EF4-FFF2-40B4-BE49-F238E27FC236}">
                <a16:creationId xmlns:a16="http://schemas.microsoft.com/office/drawing/2014/main" id="{6961D6E0-23E7-6450-B60F-2B0EAFEC7E6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85441" y="4543307"/>
            <a:ext cx="3041268" cy="1824761"/>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3" descr="A picture containing sky, text, map, several&#10;&#10;Description automatically generated">
            <a:extLst>
              <a:ext uri="{FF2B5EF4-FFF2-40B4-BE49-F238E27FC236}">
                <a16:creationId xmlns:a16="http://schemas.microsoft.com/office/drawing/2014/main" id="{2FC74DB6-A247-2A95-DEE7-7D2F2C9EE99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790591" y="4330712"/>
            <a:ext cx="3064455" cy="2037357"/>
          </a:xfrm>
          <a:prstGeom prst="rect">
            <a:avLst/>
          </a:prstGeom>
        </p:spPr>
      </p:pic>
      <p:sp>
        <p:nvSpPr>
          <p:cNvPr id="35" name="TextBox 34">
            <a:extLst>
              <a:ext uri="{FF2B5EF4-FFF2-40B4-BE49-F238E27FC236}">
                <a16:creationId xmlns:a16="http://schemas.microsoft.com/office/drawing/2014/main" id="{4EFE3530-A2BA-934E-D5A9-408CB90D2B3C}"/>
              </a:ext>
            </a:extLst>
          </p:cNvPr>
          <p:cNvSpPr txBox="1"/>
          <p:nvPr/>
        </p:nvSpPr>
        <p:spPr>
          <a:xfrm>
            <a:off x="356802" y="37537"/>
            <a:ext cx="4657650" cy="627133"/>
          </a:xfrm>
          <a:prstGeom prst="rect">
            <a:avLst/>
          </a:prstGeom>
          <a:solidFill>
            <a:schemeClr val="bg1"/>
          </a:solidFill>
        </p:spPr>
        <p:txBody>
          <a:bodyPr vert="horz" lIns="91440" tIns="45720" rIns="91440" bIns="45720" rtlCol="0" anchor="ctr">
            <a:normAutofit fontScale="55000" lnSpcReduction="20000"/>
          </a:bodyPr>
          <a:lstStyle/>
          <a:p>
            <a:pPr fontAlgn="base">
              <a:lnSpc>
                <a:spcPct val="110000"/>
              </a:lnSpc>
              <a:spcAft>
                <a:spcPts val="600"/>
              </a:spcAft>
              <a:buClr>
                <a:schemeClr val="accent5"/>
              </a:buClr>
            </a:pPr>
            <a:r>
              <a:rPr lang="en-US" sz="3200" b="1" i="0" dirty="0">
                <a:solidFill>
                  <a:srgbClr val="0000FF"/>
                </a:solidFill>
                <a:effectLst/>
                <a:latin typeface="Cambria" panose="02040503050406030204" pitchFamily="18" charset="0"/>
                <a:ea typeface="Cambria" panose="02040503050406030204" pitchFamily="18" charset="0"/>
              </a:rPr>
              <a:t>Network Science and Complex Systems</a:t>
            </a:r>
          </a:p>
        </p:txBody>
      </p:sp>
    </p:spTree>
    <p:extLst>
      <p:ext uri="{BB962C8B-B14F-4D97-AF65-F5344CB8AC3E}">
        <p14:creationId xmlns:p14="http://schemas.microsoft.com/office/powerpoint/2010/main" val="337579238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3B434F3-196D-1261-C0F3-FA3F59E801B8}"/>
              </a:ext>
            </a:extLst>
          </p:cNvPr>
          <p:cNvSpPr txBox="1"/>
          <p:nvPr/>
        </p:nvSpPr>
        <p:spPr>
          <a:xfrm>
            <a:off x="356802" y="37537"/>
            <a:ext cx="3265442" cy="627133"/>
          </a:xfrm>
          <a:prstGeom prst="rect">
            <a:avLst/>
          </a:prstGeom>
          <a:solidFill>
            <a:schemeClr val="bg1"/>
          </a:solidFill>
        </p:spPr>
        <p:txBody>
          <a:bodyPr vert="horz" lIns="91440" tIns="45720" rIns="91440" bIns="45720" rtlCol="0" anchor="ctr">
            <a:normAutofit fontScale="70000" lnSpcReduction="20000"/>
          </a:bodyPr>
          <a:lstStyle/>
          <a:p>
            <a:pPr fontAlgn="base">
              <a:lnSpc>
                <a:spcPct val="110000"/>
              </a:lnSpc>
              <a:spcAft>
                <a:spcPts val="600"/>
              </a:spcAft>
              <a:buClr>
                <a:schemeClr val="accent5"/>
              </a:buClr>
            </a:pPr>
            <a:r>
              <a:rPr lang="en-US" sz="3200" b="1" i="0" dirty="0">
                <a:solidFill>
                  <a:srgbClr val="0000FF"/>
                </a:solidFill>
                <a:effectLst/>
                <a:latin typeface="Cambria" panose="02040503050406030204" pitchFamily="18" charset="0"/>
                <a:ea typeface="Cambria" panose="02040503050406030204" pitchFamily="18" charset="0"/>
              </a:rPr>
              <a:t>Why Network Science?</a:t>
            </a:r>
          </a:p>
        </p:txBody>
      </p:sp>
      <p:sp>
        <p:nvSpPr>
          <p:cNvPr id="10" name="TextBox 9">
            <a:extLst>
              <a:ext uri="{FF2B5EF4-FFF2-40B4-BE49-F238E27FC236}">
                <a16:creationId xmlns:a16="http://schemas.microsoft.com/office/drawing/2014/main" id="{DEF0C24B-3D2A-F5D4-D600-650EDA766994}"/>
              </a:ext>
            </a:extLst>
          </p:cNvPr>
          <p:cNvSpPr txBox="1"/>
          <p:nvPr/>
        </p:nvSpPr>
        <p:spPr>
          <a:xfrm>
            <a:off x="2773611" y="1396158"/>
            <a:ext cx="6641710" cy="1107996"/>
          </a:xfrm>
          <a:prstGeom prst="rect">
            <a:avLst/>
          </a:prstGeom>
          <a:solidFill>
            <a:schemeClr val="bg1"/>
          </a:solidFill>
        </p:spPr>
        <p:txBody>
          <a:bodyPr wrap="square" rtlCol="0">
            <a:spAutoFit/>
          </a:bodyPr>
          <a:lstStyle/>
          <a:p>
            <a:pPr marL="285750" indent="-285750">
              <a:buFont typeface="Arial" panose="020B0604020202020204" pitchFamily="34" charset="0"/>
              <a:buChar char="•"/>
            </a:pPr>
            <a:endParaRPr lang="en-US" sz="2400" b="1" dirty="0">
              <a:solidFill>
                <a:srgbClr val="0000FF"/>
              </a:solidFill>
              <a:latin typeface="Cambria" panose="02040503050406030204" pitchFamily="18" charset="0"/>
              <a:ea typeface="Cambria" panose="02040503050406030204" pitchFamily="18" charset="0"/>
            </a:endParaRPr>
          </a:p>
          <a:p>
            <a:pPr algn="ctr"/>
            <a:r>
              <a:rPr lang="en-US" sz="2400" b="1" dirty="0">
                <a:solidFill>
                  <a:srgbClr val="0000FF"/>
                </a:solidFill>
                <a:latin typeface="Cambria" panose="02040503050406030204" pitchFamily="18" charset="0"/>
                <a:ea typeface="Cambria" panose="02040503050406030204" pitchFamily="18" charset="0"/>
              </a:rPr>
              <a:t>Emergence</a:t>
            </a:r>
            <a:endParaRPr lang="en-US" b="1" dirty="0">
              <a:solidFill>
                <a:srgbClr val="0000FF"/>
              </a:solidFill>
              <a:latin typeface="Cambria" panose="02040503050406030204" pitchFamily="18" charset="0"/>
              <a:ea typeface="Cambria" panose="02040503050406030204" pitchFamily="18" charset="0"/>
            </a:endParaRPr>
          </a:p>
          <a:p>
            <a:endParaRPr lang="en-IN" b="1" dirty="0">
              <a:solidFill>
                <a:srgbClr val="0000FF"/>
              </a:solidFill>
            </a:endParaRPr>
          </a:p>
        </p:txBody>
      </p:sp>
      <p:pic>
        <p:nvPicPr>
          <p:cNvPr id="6" name="Picture 5" descr="Timeline&#10;&#10;Description automatically generated">
            <a:extLst>
              <a:ext uri="{FF2B5EF4-FFF2-40B4-BE49-F238E27FC236}">
                <a16:creationId xmlns:a16="http://schemas.microsoft.com/office/drawing/2014/main" id="{9B2DC2EA-4DEA-6BA2-4710-287F4FF743B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08198" y="3096368"/>
            <a:ext cx="2990933" cy="2684363"/>
          </a:xfrm>
          <a:prstGeom prst="rect">
            <a:avLst/>
          </a:prstGeom>
        </p:spPr>
      </p:pic>
      <p:pic>
        <p:nvPicPr>
          <p:cNvPr id="8" name="Picture 7" descr="Chart, line chart, histogram&#10;&#10;Description automatically generated">
            <a:extLst>
              <a:ext uri="{FF2B5EF4-FFF2-40B4-BE49-F238E27FC236}">
                <a16:creationId xmlns:a16="http://schemas.microsoft.com/office/drawing/2014/main" id="{9AC8220B-9913-6BB0-85E5-A454247602A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14460" y="3089878"/>
            <a:ext cx="2893738" cy="2672010"/>
          </a:xfrm>
          <a:prstGeom prst="rect">
            <a:avLst/>
          </a:prstGeom>
        </p:spPr>
      </p:pic>
      <p:pic>
        <p:nvPicPr>
          <p:cNvPr id="2050" name="Picture 2" descr="Chapter 18 Conservation of Biodiversity. Extinction is Forever Extinction  (aka biological extinction) – A process in which an entire species ceases  to. - ppt download">
            <a:extLst>
              <a:ext uri="{FF2B5EF4-FFF2-40B4-BE49-F238E27FC236}">
                <a16:creationId xmlns:a16="http://schemas.microsoft.com/office/drawing/2014/main" id="{DBFC5B74-6C1E-5085-2C99-37A9B2BBFCB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99131" y="3114116"/>
            <a:ext cx="3498044" cy="26235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787836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C28DFF9-F82F-9527-DE28-B1423CC032D9}"/>
              </a:ext>
            </a:extLst>
          </p:cNvPr>
          <p:cNvSpPr txBox="1"/>
          <p:nvPr/>
        </p:nvSpPr>
        <p:spPr>
          <a:xfrm>
            <a:off x="356802" y="37537"/>
            <a:ext cx="3265442" cy="627133"/>
          </a:xfrm>
          <a:prstGeom prst="rect">
            <a:avLst/>
          </a:prstGeom>
          <a:solidFill>
            <a:schemeClr val="bg1"/>
          </a:solidFill>
        </p:spPr>
        <p:txBody>
          <a:bodyPr vert="horz" lIns="91440" tIns="45720" rIns="91440" bIns="45720" rtlCol="0" anchor="ctr">
            <a:normAutofit fontScale="70000" lnSpcReduction="20000"/>
          </a:bodyPr>
          <a:lstStyle/>
          <a:p>
            <a:pPr fontAlgn="base">
              <a:lnSpc>
                <a:spcPct val="110000"/>
              </a:lnSpc>
              <a:spcAft>
                <a:spcPts val="600"/>
              </a:spcAft>
              <a:buClr>
                <a:schemeClr val="accent5"/>
              </a:buClr>
            </a:pPr>
            <a:r>
              <a:rPr lang="en-US" sz="3200" b="1" i="0" dirty="0">
                <a:solidFill>
                  <a:srgbClr val="0000FF"/>
                </a:solidFill>
                <a:effectLst/>
                <a:latin typeface="Cambria" panose="02040503050406030204" pitchFamily="18" charset="0"/>
                <a:ea typeface="Cambria" panose="02040503050406030204" pitchFamily="18" charset="0"/>
              </a:rPr>
              <a:t>Why Network Science?</a:t>
            </a:r>
          </a:p>
        </p:txBody>
      </p:sp>
      <p:pic>
        <p:nvPicPr>
          <p:cNvPr id="5" name="Picture 4">
            <a:extLst>
              <a:ext uri="{FF2B5EF4-FFF2-40B4-BE49-F238E27FC236}">
                <a16:creationId xmlns:a16="http://schemas.microsoft.com/office/drawing/2014/main" id="{E6450B78-AF1A-8C08-CF92-DDE11FF59917}"/>
              </a:ext>
            </a:extLst>
          </p:cNvPr>
          <p:cNvPicPr>
            <a:picLocks noChangeAspect="1"/>
          </p:cNvPicPr>
          <p:nvPr/>
        </p:nvPicPr>
        <p:blipFill>
          <a:blip r:embed="rId2"/>
          <a:stretch>
            <a:fillRect/>
          </a:stretch>
        </p:blipFill>
        <p:spPr>
          <a:xfrm>
            <a:off x="1477806" y="812066"/>
            <a:ext cx="9373074" cy="5233868"/>
          </a:xfrm>
          <a:prstGeom prst="rect">
            <a:avLst/>
          </a:prstGeom>
        </p:spPr>
      </p:pic>
    </p:spTree>
    <p:extLst>
      <p:ext uri="{BB962C8B-B14F-4D97-AF65-F5344CB8AC3E}">
        <p14:creationId xmlns:p14="http://schemas.microsoft.com/office/powerpoint/2010/main" val="293817520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descr="Network Technology Background">
            <a:extLst>
              <a:ext uri="{FF2B5EF4-FFF2-40B4-BE49-F238E27FC236}">
                <a16:creationId xmlns:a16="http://schemas.microsoft.com/office/drawing/2014/main" id="{7A203178-FCD0-FE85-57F7-D010564135A5}"/>
              </a:ext>
            </a:extLst>
          </p:cNvPr>
          <p:cNvPicPr>
            <a:picLocks noChangeAspect="1"/>
          </p:cNvPicPr>
          <p:nvPr/>
        </p:nvPicPr>
        <p:blipFill rotWithShape="1">
          <a:blip r:embed="rId2">
            <a:alphaModFix amt="60000"/>
          </a:blip>
          <a:srcRect r="-1" b="3428"/>
          <a:stretch/>
        </p:blipFill>
        <p:spPr>
          <a:xfrm>
            <a:off x="0" y="0"/>
            <a:ext cx="12188932" cy="6856614"/>
          </a:xfrm>
          <a:prstGeom prst="rect">
            <a:avLst/>
          </a:prstGeom>
          <a:solidFill>
            <a:srgbClr val="000000">
              <a:shade val="95000"/>
            </a:srgbClr>
          </a:solidFill>
          <a:ln w="444500" cap="sq">
            <a:solidFill>
              <a:srgbClr val="000000"/>
            </a:solidFill>
            <a:miter lim="800000"/>
          </a:ln>
          <a:effectLst>
            <a:outerShdw blurRad="254000" dist="190500" dir="2700000" sy="90000" algn="bl" rotWithShape="0">
              <a:srgbClr val="000000">
                <a:alpha val="40000"/>
              </a:srgbClr>
            </a:outerShdw>
          </a:effectLst>
        </p:spPr>
      </p:pic>
      <p:sp>
        <p:nvSpPr>
          <p:cNvPr id="4" name="TextBox 3">
            <a:extLst>
              <a:ext uri="{FF2B5EF4-FFF2-40B4-BE49-F238E27FC236}">
                <a16:creationId xmlns:a16="http://schemas.microsoft.com/office/drawing/2014/main" id="{33B434F3-196D-1261-C0F3-FA3F59E801B8}"/>
              </a:ext>
            </a:extLst>
          </p:cNvPr>
          <p:cNvSpPr txBox="1"/>
          <p:nvPr/>
        </p:nvSpPr>
        <p:spPr>
          <a:xfrm>
            <a:off x="356802" y="37537"/>
            <a:ext cx="3265442" cy="627133"/>
          </a:xfrm>
          <a:prstGeom prst="rect">
            <a:avLst/>
          </a:prstGeom>
          <a:solidFill>
            <a:schemeClr val="bg1"/>
          </a:solidFill>
        </p:spPr>
        <p:txBody>
          <a:bodyPr vert="horz" lIns="91440" tIns="45720" rIns="91440" bIns="45720" rtlCol="0" anchor="ctr">
            <a:normAutofit fontScale="70000" lnSpcReduction="20000"/>
          </a:bodyPr>
          <a:lstStyle/>
          <a:p>
            <a:pPr fontAlgn="base">
              <a:lnSpc>
                <a:spcPct val="110000"/>
              </a:lnSpc>
              <a:spcAft>
                <a:spcPts val="600"/>
              </a:spcAft>
              <a:buClr>
                <a:schemeClr val="accent5"/>
              </a:buClr>
            </a:pPr>
            <a:r>
              <a:rPr lang="en-US" sz="3200" b="1" i="0" dirty="0">
                <a:solidFill>
                  <a:srgbClr val="0000FF"/>
                </a:solidFill>
                <a:effectLst/>
                <a:latin typeface="Cambria" panose="02040503050406030204" pitchFamily="18" charset="0"/>
                <a:ea typeface="Cambria" panose="02040503050406030204" pitchFamily="18" charset="0"/>
              </a:rPr>
              <a:t>Why Network Science?</a:t>
            </a:r>
          </a:p>
        </p:txBody>
      </p:sp>
      <p:sp>
        <p:nvSpPr>
          <p:cNvPr id="10" name="TextBox 9">
            <a:extLst>
              <a:ext uri="{FF2B5EF4-FFF2-40B4-BE49-F238E27FC236}">
                <a16:creationId xmlns:a16="http://schemas.microsoft.com/office/drawing/2014/main" id="{DEF0C24B-3D2A-F5D4-D600-650EDA766994}"/>
              </a:ext>
            </a:extLst>
          </p:cNvPr>
          <p:cNvSpPr txBox="1"/>
          <p:nvPr/>
        </p:nvSpPr>
        <p:spPr>
          <a:xfrm>
            <a:off x="2773611" y="1396158"/>
            <a:ext cx="6641710" cy="1107996"/>
          </a:xfrm>
          <a:prstGeom prst="rect">
            <a:avLst/>
          </a:prstGeom>
          <a:solidFill>
            <a:schemeClr val="bg1"/>
          </a:solidFill>
        </p:spPr>
        <p:txBody>
          <a:bodyPr wrap="square" rtlCol="0">
            <a:spAutoFit/>
          </a:bodyPr>
          <a:lstStyle/>
          <a:p>
            <a:pPr marL="285750" indent="-285750">
              <a:buFont typeface="Arial" panose="020B0604020202020204" pitchFamily="34" charset="0"/>
              <a:buChar char="•"/>
            </a:pPr>
            <a:endParaRPr lang="en-US" sz="2400" dirty="0">
              <a:latin typeface="Cambria" panose="02040503050406030204" pitchFamily="18" charset="0"/>
              <a:ea typeface="Cambria" panose="02040503050406030204" pitchFamily="18" charset="0"/>
            </a:endParaRPr>
          </a:p>
          <a:p>
            <a:pPr algn="ctr"/>
            <a:r>
              <a:rPr lang="en-US" sz="2400" dirty="0">
                <a:latin typeface="Cambria" panose="02040503050406030204" pitchFamily="18" charset="0"/>
                <a:ea typeface="Cambria" panose="02040503050406030204" pitchFamily="18" charset="0"/>
              </a:rPr>
              <a:t>Networks: Nodes and Links</a:t>
            </a:r>
            <a:endParaRPr lang="en-US" dirty="0">
              <a:latin typeface="Cambria" panose="02040503050406030204" pitchFamily="18" charset="0"/>
              <a:ea typeface="Cambria" panose="02040503050406030204" pitchFamily="18" charset="0"/>
            </a:endParaRPr>
          </a:p>
          <a:p>
            <a:endParaRPr lang="en-IN" dirty="0"/>
          </a:p>
        </p:txBody>
      </p:sp>
      <p:pic>
        <p:nvPicPr>
          <p:cNvPr id="6" name="Picture 5" descr="Timeline&#10;&#10;Description automatically generated">
            <a:extLst>
              <a:ext uri="{FF2B5EF4-FFF2-40B4-BE49-F238E27FC236}">
                <a16:creationId xmlns:a16="http://schemas.microsoft.com/office/drawing/2014/main" id="{9B2DC2EA-4DEA-6BA2-4710-287F4FF743B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08198" y="3096368"/>
            <a:ext cx="2990933" cy="2684363"/>
          </a:xfrm>
          <a:prstGeom prst="rect">
            <a:avLst/>
          </a:prstGeom>
        </p:spPr>
      </p:pic>
      <p:pic>
        <p:nvPicPr>
          <p:cNvPr id="8" name="Picture 7" descr="Chart, line chart, histogram&#10;&#10;Description automatically generated">
            <a:extLst>
              <a:ext uri="{FF2B5EF4-FFF2-40B4-BE49-F238E27FC236}">
                <a16:creationId xmlns:a16="http://schemas.microsoft.com/office/drawing/2014/main" id="{9AC8220B-9913-6BB0-85E5-A454247602A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14460" y="3089878"/>
            <a:ext cx="2893738" cy="2672010"/>
          </a:xfrm>
          <a:prstGeom prst="rect">
            <a:avLst/>
          </a:prstGeom>
        </p:spPr>
      </p:pic>
      <p:pic>
        <p:nvPicPr>
          <p:cNvPr id="2050" name="Picture 2" descr="Chapter 18 Conservation of Biodiversity. Extinction is Forever Extinction  (aka biological extinction) – A process in which an entire species ceases  to. - ppt download">
            <a:extLst>
              <a:ext uri="{FF2B5EF4-FFF2-40B4-BE49-F238E27FC236}">
                <a16:creationId xmlns:a16="http://schemas.microsoft.com/office/drawing/2014/main" id="{DBFC5B74-6C1E-5085-2C99-37A9B2BBFCB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99131" y="3114116"/>
            <a:ext cx="3498044" cy="262353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61B6DE77-D648-64F4-E605-708E79E62334}"/>
              </a:ext>
            </a:extLst>
          </p:cNvPr>
          <p:cNvPicPr>
            <a:picLocks noChangeAspect="1"/>
          </p:cNvPicPr>
          <p:nvPr/>
        </p:nvPicPr>
        <p:blipFill>
          <a:blip r:embed="rId6"/>
          <a:stretch>
            <a:fillRect/>
          </a:stretch>
        </p:blipFill>
        <p:spPr>
          <a:xfrm>
            <a:off x="498538" y="2207752"/>
            <a:ext cx="11191856" cy="4292189"/>
          </a:xfrm>
          <a:prstGeom prst="rect">
            <a:avLst/>
          </a:prstGeom>
        </p:spPr>
      </p:pic>
    </p:spTree>
    <p:extLst>
      <p:ext uri="{BB962C8B-B14F-4D97-AF65-F5344CB8AC3E}">
        <p14:creationId xmlns:p14="http://schemas.microsoft.com/office/powerpoint/2010/main" val="417414952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4FC4A2-032F-DD36-FEBA-C5E313273987}"/>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C88FA2F2-FB54-46AD-D2F4-E8ED786B9C15}"/>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30198421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E7425ED-6E8F-6E94-E270-C5E743B8B2AE}"/>
              </a:ext>
            </a:extLst>
          </p:cNvPr>
          <p:cNvSpPr txBox="1"/>
          <p:nvPr/>
        </p:nvSpPr>
        <p:spPr>
          <a:xfrm>
            <a:off x="630553" y="271566"/>
            <a:ext cx="10190071" cy="627134"/>
          </a:xfrm>
          <a:prstGeom prst="rect">
            <a:avLst/>
          </a:prstGeom>
          <a:solidFill>
            <a:schemeClr val="bg1"/>
          </a:solidFill>
        </p:spPr>
        <p:txBody>
          <a:bodyPr vert="horz" lIns="91440" tIns="45720" rIns="91440" bIns="45720" rtlCol="0" anchor="b">
            <a:normAutofit fontScale="92500" lnSpcReduction="10000"/>
          </a:bodyPr>
          <a:lstStyle/>
          <a:p>
            <a:pPr algn="ctr" fontAlgn="base">
              <a:spcBef>
                <a:spcPct val="0"/>
              </a:spcBef>
              <a:spcAft>
                <a:spcPts val="600"/>
              </a:spcAft>
              <a:buClr>
                <a:schemeClr val="accent5"/>
              </a:buClr>
            </a:pPr>
            <a:r>
              <a:rPr lang="en-US" sz="4000" b="1" kern="1200" dirty="0">
                <a:solidFill>
                  <a:srgbClr val="3333FF"/>
                </a:solidFill>
                <a:latin typeface="Cambria" panose="02040503050406030204" pitchFamily="18" charset="0"/>
                <a:ea typeface="Cambria" panose="02040503050406030204" pitchFamily="18" charset="0"/>
                <a:cs typeface="+mj-cs"/>
              </a:rPr>
              <a:t>Outlines</a:t>
            </a:r>
            <a:endParaRPr lang="en-US" sz="4000" b="1" i="0" kern="1200" dirty="0">
              <a:solidFill>
                <a:srgbClr val="3333FF"/>
              </a:solidFill>
              <a:effectLst/>
              <a:latin typeface="Cambria" panose="02040503050406030204" pitchFamily="18" charset="0"/>
              <a:ea typeface="Cambria" panose="02040503050406030204" pitchFamily="18" charset="0"/>
              <a:cs typeface="+mj-cs"/>
            </a:endParaRPr>
          </a:p>
        </p:txBody>
      </p:sp>
      <p:sp>
        <p:nvSpPr>
          <p:cNvPr id="3" name="TextBox 2">
            <a:extLst>
              <a:ext uri="{FF2B5EF4-FFF2-40B4-BE49-F238E27FC236}">
                <a16:creationId xmlns:a16="http://schemas.microsoft.com/office/drawing/2014/main" id="{59F96F67-707A-33CE-F02F-65847A857C61}"/>
              </a:ext>
            </a:extLst>
          </p:cNvPr>
          <p:cNvSpPr txBox="1"/>
          <p:nvPr/>
        </p:nvSpPr>
        <p:spPr>
          <a:xfrm>
            <a:off x="1272391" y="2261991"/>
            <a:ext cx="5050468" cy="627133"/>
          </a:xfrm>
          <a:prstGeom prst="rect">
            <a:avLst/>
          </a:prstGeom>
          <a:solidFill>
            <a:schemeClr val="bg1"/>
          </a:solidFill>
        </p:spPr>
        <p:txBody>
          <a:bodyPr vert="horz" lIns="91440" tIns="45720" rIns="91440" bIns="45720" rtlCol="0" anchor="ctr">
            <a:noAutofit/>
          </a:bodyPr>
          <a:lstStyle/>
          <a:p>
            <a:pPr marL="342900" indent="-342900" fontAlgn="base">
              <a:lnSpc>
                <a:spcPct val="110000"/>
              </a:lnSpc>
              <a:spcAft>
                <a:spcPts val="600"/>
              </a:spcAft>
              <a:buClr>
                <a:schemeClr val="accent5"/>
              </a:buClr>
              <a:buFont typeface="Arial" panose="020B0604020202020204" pitchFamily="34" charset="0"/>
              <a:buChar char="•"/>
            </a:pPr>
            <a:endParaRPr lang="en-US" sz="2000" b="1" i="0" dirty="0">
              <a:solidFill>
                <a:srgbClr val="0000FF"/>
              </a:solidFill>
              <a:effectLst/>
              <a:latin typeface="Cambria" panose="02040503050406030204" pitchFamily="18" charset="0"/>
              <a:ea typeface="Cambria" panose="02040503050406030204" pitchFamily="18" charset="0"/>
            </a:endParaRPr>
          </a:p>
          <a:p>
            <a:pPr marL="342900" indent="-342900" fontAlgn="base">
              <a:lnSpc>
                <a:spcPct val="110000"/>
              </a:lnSpc>
              <a:spcAft>
                <a:spcPts val="600"/>
              </a:spcAft>
              <a:buClr>
                <a:schemeClr val="accent5"/>
              </a:buClr>
              <a:buFont typeface="Arial" panose="020B0604020202020204" pitchFamily="34" charset="0"/>
              <a:buChar char="•"/>
            </a:pPr>
            <a:endParaRPr lang="en-US" sz="2000" b="1" i="0" dirty="0">
              <a:solidFill>
                <a:srgbClr val="0000FF"/>
              </a:solidFill>
              <a:effectLst/>
              <a:latin typeface="Cambria" panose="02040503050406030204" pitchFamily="18" charset="0"/>
              <a:ea typeface="Cambria" panose="02040503050406030204" pitchFamily="18" charset="0"/>
            </a:endParaRPr>
          </a:p>
        </p:txBody>
      </p:sp>
      <p:sp>
        <p:nvSpPr>
          <p:cNvPr id="5" name="TextBox 4">
            <a:extLst>
              <a:ext uri="{FF2B5EF4-FFF2-40B4-BE49-F238E27FC236}">
                <a16:creationId xmlns:a16="http://schemas.microsoft.com/office/drawing/2014/main" id="{63CF3563-C20F-D42A-3706-A97059E388CF}"/>
              </a:ext>
            </a:extLst>
          </p:cNvPr>
          <p:cNvSpPr txBox="1"/>
          <p:nvPr/>
        </p:nvSpPr>
        <p:spPr>
          <a:xfrm>
            <a:off x="2245793" y="1077732"/>
            <a:ext cx="8154132" cy="2883033"/>
          </a:xfrm>
          <a:prstGeom prst="rect">
            <a:avLst/>
          </a:prstGeom>
          <a:noFill/>
        </p:spPr>
        <p:txBody>
          <a:bodyPr wrap="square">
            <a:spAutoFit/>
          </a:bodyPr>
          <a:lstStyle/>
          <a:p>
            <a:pPr marL="342900" indent="-342900" fontAlgn="base">
              <a:lnSpc>
                <a:spcPct val="110000"/>
              </a:lnSpc>
              <a:spcAft>
                <a:spcPts val="600"/>
              </a:spcAft>
              <a:buClr>
                <a:schemeClr val="accent5"/>
              </a:buClr>
              <a:buFont typeface="Arial" panose="020B0604020202020204" pitchFamily="34" charset="0"/>
              <a:buChar char="•"/>
            </a:pPr>
            <a:r>
              <a:rPr lang="en-US" sz="2400" b="1" i="0" dirty="0">
                <a:effectLst/>
                <a:latin typeface="Cambria" panose="02040503050406030204" pitchFamily="18" charset="0"/>
                <a:ea typeface="Cambria" panose="02040503050406030204" pitchFamily="18" charset="0"/>
              </a:rPr>
              <a:t> Introduction of graphs/networks</a:t>
            </a:r>
          </a:p>
          <a:p>
            <a:pPr marL="342900" indent="-342900" fontAlgn="base">
              <a:lnSpc>
                <a:spcPct val="110000"/>
              </a:lnSpc>
              <a:spcAft>
                <a:spcPts val="600"/>
              </a:spcAft>
              <a:buClr>
                <a:schemeClr val="accent5"/>
              </a:buClr>
              <a:buFont typeface="Arial" panose="020B0604020202020204" pitchFamily="34" charset="0"/>
              <a:buChar char="•"/>
            </a:pPr>
            <a:r>
              <a:rPr lang="en-US" sz="2400" b="1" dirty="0">
                <a:latin typeface="Cambria" panose="02040503050406030204" pitchFamily="18" charset="0"/>
                <a:ea typeface="Cambria" panose="02040503050406030204" pitchFamily="18" charset="0"/>
                <a:cs typeface="Browallia New" pitchFamily="34" charset="-34"/>
              </a:rPr>
              <a:t> Statistical physics and interacting particles</a:t>
            </a:r>
          </a:p>
          <a:p>
            <a:pPr marL="342900" indent="-342900" algn="ctr" fontAlgn="base">
              <a:lnSpc>
                <a:spcPct val="110000"/>
              </a:lnSpc>
              <a:spcAft>
                <a:spcPts val="600"/>
              </a:spcAft>
              <a:buClr>
                <a:schemeClr val="accent5"/>
              </a:buClr>
              <a:buFont typeface="Wingdings" panose="05000000000000000000" pitchFamily="2" charset="2"/>
              <a:buChar char="v"/>
            </a:pPr>
            <a:r>
              <a:rPr lang="en-US" sz="2400" b="1" dirty="0">
                <a:latin typeface="Cambria" panose="02040503050406030204" pitchFamily="18" charset="0"/>
                <a:ea typeface="Cambria" panose="02040503050406030204" pitchFamily="18" charset="0"/>
              </a:rPr>
              <a:t>       </a:t>
            </a:r>
            <a:r>
              <a:rPr lang="en-US" sz="2400" b="1" dirty="0">
                <a:solidFill>
                  <a:srgbClr val="3333FF"/>
                </a:solidFill>
                <a:latin typeface="Cambria" panose="02040503050406030204" pitchFamily="18" charset="0"/>
                <a:ea typeface="Cambria" panose="02040503050406030204" pitchFamily="18" charset="0"/>
              </a:rPr>
              <a:t>Complex systems: Interaction, emergence</a:t>
            </a:r>
          </a:p>
          <a:p>
            <a:pPr marL="342900" indent="-342900" fontAlgn="base">
              <a:lnSpc>
                <a:spcPct val="110000"/>
              </a:lnSpc>
              <a:spcAft>
                <a:spcPts val="600"/>
              </a:spcAft>
              <a:buClr>
                <a:schemeClr val="accent5"/>
              </a:buClr>
              <a:buFont typeface="Arial" panose="020B0604020202020204" pitchFamily="34" charset="0"/>
              <a:buChar char="•"/>
            </a:pPr>
            <a:r>
              <a:rPr lang="en-US" sz="2400" b="1" i="0" dirty="0">
                <a:effectLst/>
                <a:latin typeface="Cambria" panose="02040503050406030204" pitchFamily="18" charset="0"/>
                <a:ea typeface="Cambria" panose="02040503050406030204" pitchFamily="18" charset="0"/>
              </a:rPr>
              <a:t>Why Network Science? </a:t>
            </a:r>
          </a:p>
          <a:p>
            <a:pPr marL="342900" indent="-342900" algn="ctr" fontAlgn="base">
              <a:lnSpc>
                <a:spcPct val="110000"/>
              </a:lnSpc>
              <a:spcAft>
                <a:spcPts val="600"/>
              </a:spcAft>
              <a:buClr>
                <a:schemeClr val="accent5"/>
              </a:buClr>
              <a:buFont typeface="Wingdings" panose="05000000000000000000" pitchFamily="2" charset="2"/>
              <a:buChar char="v"/>
            </a:pPr>
            <a:r>
              <a:rPr lang="en-US" sz="2400" b="1" i="0" dirty="0">
                <a:solidFill>
                  <a:srgbClr val="FF0000"/>
                </a:solidFill>
                <a:effectLst/>
                <a:latin typeface="Cambria" panose="02040503050406030204" pitchFamily="18" charset="0"/>
                <a:ea typeface="Cambria" panose="02040503050406030204" pitchFamily="18" charset="0"/>
              </a:rPr>
              <a:t>           </a:t>
            </a:r>
            <a:r>
              <a:rPr lang="en-US" sz="2400" b="1" i="0" dirty="0">
                <a:solidFill>
                  <a:srgbClr val="3333FF"/>
                </a:solidFill>
                <a:effectLst/>
                <a:latin typeface="Cambria" panose="02040503050406030204" pitchFamily="18" charset="0"/>
                <a:ea typeface="Cambria" panose="02040503050406030204" pitchFamily="18" charset="0"/>
              </a:rPr>
              <a:t>Connectivity and emergence</a:t>
            </a:r>
          </a:p>
          <a:p>
            <a:pPr marL="342900" indent="-342900" fontAlgn="base">
              <a:lnSpc>
                <a:spcPct val="110000"/>
              </a:lnSpc>
              <a:spcAft>
                <a:spcPts val="600"/>
              </a:spcAft>
              <a:buClr>
                <a:schemeClr val="accent5"/>
              </a:buClr>
              <a:buFont typeface="Arial" panose="020B0604020202020204" pitchFamily="34" charset="0"/>
              <a:buChar char="•"/>
            </a:pPr>
            <a:endParaRPr lang="en-US" sz="2400" b="1" i="0" dirty="0">
              <a:effectLst/>
              <a:latin typeface="Cambria" panose="02040503050406030204" pitchFamily="18" charset="0"/>
              <a:ea typeface="Cambria" panose="02040503050406030204" pitchFamily="18" charset="0"/>
            </a:endParaRPr>
          </a:p>
        </p:txBody>
      </p:sp>
      <p:sp>
        <p:nvSpPr>
          <p:cNvPr id="4" name="Date Placeholder 3">
            <a:extLst>
              <a:ext uri="{FF2B5EF4-FFF2-40B4-BE49-F238E27FC236}">
                <a16:creationId xmlns:a16="http://schemas.microsoft.com/office/drawing/2014/main" id="{041E413A-8C8A-4D15-BBE8-0074D63C25F8}"/>
              </a:ext>
            </a:extLst>
          </p:cNvPr>
          <p:cNvSpPr>
            <a:spLocks noGrp="1"/>
          </p:cNvSpPr>
          <p:nvPr>
            <p:ph type="dt" sz="half" idx="10"/>
          </p:nvPr>
        </p:nvSpPr>
        <p:spPr/>
        <p:txBody>
          <a:bodyPr/>
          <a:lstStyle/>
          <a:p>
            <a:fld id="{373AEB43-BCE0-47FF-8052-399631F8B49E}" type="datetime1">
              <a:rPr lang="en-US" smtClean="0"/>
              <a:t>8/4/2025</a:t>
            </a:fld>
            <a:endParaRPr lang="en-US"/>
          </a:p>
        </p:txBody>
      </p:sp>
      <p:sp>
        <p:nvSpPr>
          <p:cNvPr id="6" name="Slide Number Placeholder 5">
            <a:extLst>
              <a:ext uri="{FF2B5EF4-FFF2-40B4-BE49-F238E27FC236}">
                <a16:creationId xmlns:a16="http://schemas.microsoft.com/office/drawing/2014/main" id="{850E525E-52D4-8C43-B14A-BB05480EAAD4}"/>
              </a:ext>
            </a:extLst>
          </p:cNvPr>
          <p:cNvSpPr>
            <a:spLocks noGrp="1"/>
          </p:cNvSpPr>
          <p:nvPr>
            <p:ph type="sldNum" sz="quarter" idx="12"/>
          </p:nvPr>
        </p:nvSpPr>
        <p:spPr/>
        <p:txBody>
          <a:bodyPr/>
          <a:lstStyle/>
          <a:p>
            <a:fld id="{73B850FF-6169-4056-8077-06FFA93A5366}" type="slidenum">
              <a:rPr lang="en-US" smtClean="0"/>
              <a:t>4</a:t>
            </a:fld>
            <a:endParaRPr lang="en-US"/>
          </a:p>
        </p:txBody>
      </p:sp>
    </p:spTree>
    <p:extLst>
      <p:ext uri="{BB962C8B-B14F-4D97-AF65-F5344CB8AC3E}">
        <p14:creationId xmlns:p14="http://schemas.microsoft.com/office/powerpoint/2010/main" val="3168205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 calcmode="lin" valueType="num">
                                      <p:cBhvr additive="base">
                                        <p:cTn id="13"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1" end="1"/>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 calcmode="lin" valueType="num">
                                      <p:cBhvr additive="base">
                                        <p:cTn id="17"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6" presetClass="entr" presetSubtype="21" fill="hold" nodeType="clickEffect">
                                  <p:stCondLst>
                                    <p:cond delay="0"/>
                                  </p:stCondLst>
                                  <p:childTnLst>
                                    <p:set>
                                      <p:cBhvr>
                                        <p:cTn id="22" dur="1" fill="hold">
                                          <p:stCondLst>
                                            <p:cond delay="0"/>
                                          </p:stCondLst>
                                        </p:cTn>
                                        <p:tgtEl>
                                          <p:spTgt spid="5">
                                            <p:txEl>
                                              <p:pRg st="3" end="3"/>
                                            </p:txEl>
                                          </p:spTgt>
                                        </p:tgtEl>
                                        <p:attrNameLst>
                                          <p:attrName>style.visibility</p:attrName>
                                        </p:attrNameLst>
                                      </p:cBhvr>
                                      <p:to>
                                        <p:strVal val="visible"/>
                                      </p:to>
                                    </p:set>
                                    <p:animEffect transition="in" filter="barn(inVertical)">
                                      <p:cBhvr>
                                        <p:cTn id="23" dur="500"/>
                                        <p:tgtEl>
                                          <p:spTgt spid="5">
                                            <p:txEl>
                                              <p:pRg st="3" end="3"/>
                                            </p:txEl>
                                          </p:spTgt>
                                        </p:tgtEl>
                                      </p:cBhvr>
                                    </p:animEffect>
                                  </p:childTnLst>
                                </p:cTn>
                              </p:par>
                              <p:par>
                                <p:cTn id="24" presetID="16" presetClass="entr" presetSubtype="21" fill="hold" nodeType="withEffect">
                                  <p:stCondLst>
                                    <p:cond delay="0"/>
                                  </p:stCondLst>
                                  <p:childTnLst>
                                    <p:set>
                                      <p:cBhvr>
                                        <p:cTn id="25" dur="1" fill="hold">
                                          <p:stCondLst>
                                            <p:cond delay="0"/>
                                          </p:stCondLst>
                                        </p:cTn>
                                        <p:tgtEl>
                                          <p:spTgt spid="5">
                                            <p:txEl>
                                              <p:pRg st="4" end="4"/>
                                            </p:txEl>
                                          </p:spTgt>
                                        </p:tgtEl>
                                        <p:attrNameLst>
                                          <p:attrName>style.visibility</p:attrName>
                                        </p:attrNameLst>
                                      </p:cBhvr>
                                      <p:to>
                                        <p:strVal val="visible"/>
                                      </p:to>
                                    </p:set>
                                    <p:animEffect transition="in" filter="barn(inVertical)">
                                      <p:cBhvr>
                                        <p:cTn id="26" dur="5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3B434F3-196D-1261-C0F3-FA3F59E801B8}"/>
              </a:ext>
            </a:extLst>
          </p:cNvPr>
          <p:cNvSpPr txBox="1"/>
          <p:nvPr/>
        </p:nvSpPr>
        <p:spPr>
          <a:xfrm>
            <a:off x="2993809" y="2397279"/>
            <a:ext cx="6201314" cy="1181662"/>
          </a:xfrm>
          <a:prstGeom prst="rect">
            <a:avLst/>
          </a:prstGeom>
          <a:solidFill>
            <a:schemeClr val="bg1"/>
          </a:solidFill>
        </p:spPr>
        <p:txBody>
          <a:bodyPr vert="horz" lIns="91440" tIns="45720" rIns="91440" bIns="45720" rtlCol="0" anchor="ctr">
            <a:normAutofit fontScale="92500" lnSpcReduction="10000"/>
          </a:bodyPr>
          <a:lstStyle/>
          <a:p>
            <a:pPr algn="ctr" fontAlgn="base">
              <a:lnSpc>
                <a:spcPct val="110000"/>
              </a:lnSpc>
              <a:spcAft>
                <a:spcPts val="600"/>
              </a:spcAft>
              <a:buClr>
                <a:schemeClr val="accent5"/>
              </a:buClr>
            </a:pPr>
            <a:r>
              <a:rPr lang="en-US" sz="2400" b="1" i="0" dirty="0">
                <a:solidFill>
                  <a:srgbClr val="0000FF"/>
                </a:solidFill>
                <a:effectLst/>
                <a:latin typeface="Cambria" panose="02040503050406030204" pitchFamily="18" charset="0"/>
                <a:ea typeface="Cambria" panose="02040503050406030204" pitchFamily="18" charset="0"/>
              </a:rPr>
              <a:t>Why Network Science?</a:t>
            </a:r>
          </a:p>
          <a:p>
            <a:pPr algn="ctr" fontAlgn="base">
              <a:lnSpc>
                <a:spcPct val="110000"/>
              </a:lnSpc>
              <a:spcAft>
                <a:spcPts val="600"/>
              </a:spcAft>
              <a:buClr>
                <a:schemeClr val="accent5"/>
              </a:buClr>
            </a:pPr>
            <a:r>
              <a:rPr lang="en-US" sz="2400" b="1" dirty="0">
                <a:solidFill>
                  <a:srgbClr val="0000FF"/>
                </a:solidFill>
                <a:latin typeface="Cambria" panose="02040503050406030204" pitchFamily="18" charset="0"/>
                <a:ea typeface="Cambria" panose="02040503050406030204" pitchFamily="18" charset="0"/>
              </a:rPr>
              <a:t>Dissecting complex systems/connectivity using network</a:t>
            </a:r>
            <a:endParaRPr lang="en-US" sz="2400" b="1" i="0" dirty="0">
              <a:solidFill>
                <a:srgbClr val="0000FF"/>
              </a:solidFill>
              <a:effectLst/>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61199817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445AA540-2A7E-1356-E19D-7AEA15D9B02C}"/>
              </a:ext>
            </a:extLst>
          </p:cNvPr>
          <p:cNvSpPr txBox="1"/>
          <p:nvPr/>
        </p:nvSpPr>
        <p:spPr>
          <a:xfrm>
            <a:off x="152397" y="6441335"/>
            <a:ext cx="2744597" cy="277148"/>
          </a:xfrm>
          <a:prstGeom prst="rect">
            <a:avLst/>
          </a:prstGeom>
          <a:solidFill>
            <a:schemeClr val="bg1"/>
          </a:solidFill>
        </p:spPr>
        <p:txBody>
          <a:bodyPr wrap="square">
            <a:spAutoFit/>
          </a:bodyPr>
          <a:lstStyle/>
          <a:p>
            <a:r>
              <a:rPr lang="en-US" sz="1200" b="0" i="0" dirty="0">
                <a:effectLst/>
                <a:latin typeface="Maison"/>
              </a:rPr>
              <a:t>Video courtesy of Alessandro </a:t>
            </a:r>
            <a:r>
              <a:rPr lang="en-US" sz="1200" b="0" i="0" dirty="0" err="1">
                <a:effectLst/>
                <a:latin typeface="Maison"/>
              </a:rPr>
              <a:t>Vespignani</a:t>
            </a:r>
            <a:r>
              <a:rPr lang="en-US" sz="1200" b="0" i="0" dirty="0">
                <a:effectLst/>
                <a:latin typeface="Maison"/>
              </a:rPr>
              <a:t>.</a:t>
            </a:r>
            <a:endParaRPr lang="en-IN" sz="1200" dirty="0"/>
          </a:p>
        </p:txBody>
      </p:sp>
      <p:sp>
        <p:nvSpPr>
          <p:cNvPr id="10" name="TextBox 9">
            <a:extLst>
              <a:ext uri="{FF2B5EF4-FFF2-40B4-BE49-F238E27FC236}">
                <a16:creationId xmlns:a16="http://schemas.microsoft.com/office/drawing/2014/main" id="{A6AB2346-A6A0-B4FA-AECC-529CE863C1DB}"/>
              </a:ext>
            </a:extLst>
          </p:cNvPr>
          <p:cNvSpPr txBox="1"/>
          <p:nvPr/>
        </p:nvSpPr>
        <p:spPr>
          <a:xfrm>
            <a:off x="1524695" y="5337882"/>
            <a:ext cx="7576972" cy="369332"/>
          </a:xfrm>
          <a:prstGeom prst="rect">
            <a:avLst/>
          </a:prstGeom>
          <a:solidFill>
            <a:schemeClr val="bg1"/>
          </a:solidFill>
        </p:spPr>
        <p:txBody>
          <a:bodyPr wrap="square">
            <a:spAutoFit/>
          </a:bodyPr>
          <a:lstStyle/>
          <a:p>
            <a:r>
              <a:rPr lang="en-IN" dirty="0"/>
              <a:t>http://networksciencebook.com/chapter/1#societal-impact</a:t>
            </a:r>
          </a:p>
        </p:txBody>
      </p:sp>
      <p:sp>
        <p:nvSpPr>
          <p:cNvPr id="5" name="TextBox 4">
            <a:extLst>
              <a:ext uri="{FF2B5EF4-FFF2-40B4-BE49-F238E27FC236}">
                <a16:creationId xmlns:a16="http://schemas.microsoft.com/office/drawing/2014/main" id="{64E1A307-57EA-2F04-79E8-1D5029B7E2E3}"/>
              </a:ext>
            </a:extLst>
          </p:cNvPr>
          <p:cNvSpPr txBox="1"/>
          <p:nvPr/>
        </p:nvSpPr>
        <p:spPr>
          <a:xfrm>
            <a:off x="356802" y="37537"/>
            <a:ext cx="3265442" cy="627133"/>
          </a:xfrm>
          <a:prstGeom prst="rect">
            <a:avLst/>
          </a:prstGeom>
          <a:solidFill>
            <a:schemeClr val="bg1"/>
          </a:solidFill>
        </p:spPr>
        <p:txBody>
          <a:bodyPr vert="horz" lIns="91440" tIns="45720" rIns="91440" bIns="45720" rtlCol="0" anchor="ctr">
            <a:normAutofit/>
          </a:bodyPr>
          <a:lstStyle/>
          <a:p>
            <a:pPr fontAlgn="base">
              <a:lnSpc>
                <a:spcPct val="110000"/>
              </a:lnSpc>
              <a:spcAft>
                <a:spcPts val="600"/>
              </a:spcAft>
              <a:buClr>
                <a:schemeClr val="accent5"/>
              </a:buClr>
            </a:pPr>
            <a:r>
              <a:rPr lang="en-US" sz="3200" b="1" i="0" dirty="0">
                <a:solidFill>
                  <a:srgbClr val="0000FF"/>
                </a:solidFill>
                <a:effectLst/>
                <a:latin typeface="Cambria" panose="02040503050406030204" pitchFamily="18" charset="0"/>
                <a:ea typeface="Cambria" panose="02040503050406030204" pitchFamily="18" charset="0"/>
              </a:rPr>
              <a:t>H1N1 pandemic</a:t>
            </a:r>
          </a:p>
        </p:txBody>
      </p:sp>
      <p:pic>
        <p:nvPicPr>
          <p:cNvPr id="4" name="video-1-1">
            <a:hlinkClick r:id="" action="ppaction://media"/>
            <a:extLst>
              <a:ext uri="{FF2B5EF4-FFF2-40B4-BE49-F238E27FC236}">
                <a16:creationId xmlns:a16="http://schemas.microsoft.com/office/drawing/2014/main" id="{94F6D011-50AD-8C38-971B-8E62B07275B6}"/>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513112" y="543780"/>
            <a:ext cx="8295924" cy="3967029"/>
          </a:xfrm>
          <a:prstGeom prst="rect">
            <a:avLst/>
          </a:prstGeom>
        </p:spPr>
      </p:pic>
    </p:spTree>
    <p:extLst>
      <p:ext uri="{BB962C8B-B14F-4D97-AF65-F5344CB8AC3E}">
        <p14:creationId xmlns:p14="http://schemas.microsoft.com/office/powerpoint/2010/main" val="2778933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168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80000">
                <p:cTn id="12" fill="hold" display="0">
                  <p:stCondLst>
                    <p:cond delay="indefinite"/>
                  </p:stCondLst>
                </p:cTn>
                <p:tgtEl>
                  <p:spTgt spid="4"/>
                </p:tgtEl>
              </p:cMediaNode>
            </p:video>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Map&#10;&#10;Description automatically generated">
            <a:extLst>
              <a:ext uri="{FF2B5EF4-FFF2-40B4-BE49-F238E27FC236}">
                <a16:creationId xmlns:a16="http://schemas.microsoft.com/office/drawing/2014/main" id="{FD347C52-B061-0A20-8733-049D160D82B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17957" y="751404"/>
            <a:ext cx="4012384" cy="3192074"/>
          </a:xfrm>
          <a:prstGeom prst="rect">
            <a:avLst/>
          </a:prstGeom>
        </p:spPr>
      </p:pic>
      <p:pic>
        <p:nvPicPr>
          <p:cNvPr id="5" name="Picture 2" descr="Map&#10;&#10;Description automatically generated">
            <a:extLst>
              <a:ext uri="{FF2B5EF4-FFF2-40B4-BE49-F238E27FC236}">
                <a16:creationId xmlns:a16="http://schemas.microsoft.com/office/drawing/2014/main" id="{7ED7FFD5-8F00-AA4E-D7A0-BE8E4C2D2FFA}"/>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tretch>
            <a:fillRect/>
          </a:stretch>
        </p:blipFill>
        <p:spPr bwMode="auto">
          <a:xfrm>
            <a:off x="709374" y="770208"/>
            <a:ext cx="3409012" cy="319207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B12003B-9D37-5B7D-0EC3-B735324521AE}"/>
              </a:ext>
            </a:extLst>
          </p:cNvPr>
          <p:cNvSpPr txBox="1"/>
          <p:nvPr/>
        </p:nvSpPr>
        <p:spPr>
          <a:xfrm>
            <a:off x="111547" y="59061"/>
            <a:ext cx="4154238" cy="627133"/>
          </a:xfrm>
          <a:prstGeom prst="rect">
            <a:avLst/>
          </a:prstGeom>
          <a:solidFill>
            <a:schemeClr val="bg1"/>
          </a:solidFill>
        </p:spPr>
        <p:txBody>
          <a:bodyPr vert="horz" lIns="91440" tIns="45720" rIns="91440" bIns="45720" rtlCol="0" anchor="ctr">
            <a:normAutofit/>
          </a:bodyPr>
          <a:lstStyle/>
          <a:p>
            <a:pPr fontAlgn="base">
              <a:lnSpc>
                <a:spcPct val="110000"/>
              </a:lnSpc>
              <a:spcAft>
                <a:spcPts val="600"/>
              </a:spcAft>
              <a:buClr>
                <a:schemeClr val="accent5"/>
              </a:buClr>
            </a:pPr>
            <a:r>
              <a:rPr lang="en-US" sz="3200" b="1" i="0" dirty="0">
                <a:solidFill>
                  <a:srgbClr val="0000FF"/>
                </a:solidFill>
                <a:effectLst/>
                <a:latin typeface="Cambria" panose="02040503050406030204" pitchFamily="18" charset="0"/>
                <a:ea typeface="Cambria" panose="02040503050406030204" pitchFamily="18" charset="0"/>
              </a:rPr>
              <a:t>Epidemic Spreading</a:t>
            </a:r>
          </a:p>
        </p:txBody>
      </p:sp>
    </p:spTree>
    <p:extLst>
      <p:ext uri="{BB962C8B-B14F-4D97-AF65-F5344CB8AC3E}">
        <p14:creationId xmlns:p14="http://schemas.microsoft.com/office/powerpoint/2010/main" val="243516248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Map&#10;&#10;Description automatically generated">
            <a:extLst>
              <a:ext uri="{FF2B5EF4-FFF2-40B4-BE49-F238E27FC236}">
                <a16:creationId xmlns:a16="http://schemas.microsoft.com/office/drawing/2014/main" id="{FD347C52-B061-0A20-8733-049D160D82B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017957" y="751404"/>
            <a:ext cx="4012384" cy="3192074"/>
          </a:xfrm>
          <a:prstGeom prst="rect">
            <a:avLst/>
          </a:prstGeom>
        </p:spPr>
      </p:pic>
      <p:pic>
        <p:nvPicPr>
          <p:cNvPr id="5" name="Picture 2" descr="Map&#10;&#10;Description automatically generated">
            <a:extLst>
              <a:ext uri="{FF2B5EF4-FFF2-40B4-BE49-F238E27FC236}">
                <a16:creationId xmlns:a16="http://schemas.microsoft.com/office/drawing/2014/main" id="{7ED7FFD5-8F00-AA4E-D7A0-BE8E4C2D2FFA}"/>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tretch>
            <a:fillRect/>
          </a:stretch>
        </p:blipFill>
        <p:spPr bwMode="auto">
          <a:xfrm>
            <a:off x="709374" y="770208"/>
            <a:ext cx="3409012" cy="319207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B12003B-9D37-5B7D-0EC3-B735324521AE}"/>
              </a:ext>
            </a:extLst>
          </p:cNvPr>
          <p:cNvSpPr txBox="1"/>
          <p:nvPr/>
        </p:nvSpPr>
        <p:spPr>
          <a:xfrm>
            <a:off x="111547" y="59061"/>
            <a:ext cx="4154238" cy="627133"/>
          </a:xfrm>
          <a:prstGeom prst="rect">
            <a:avLst/>
          </a:prstGeom>
          <a:solidFill>
            <a:schemeClr val="bg1"/>
          </a:solidFill>
        </p:spPr>
        <p:txBody>
          <a:bodyPr vert="horz" lIns="91440" tIns="45720" rIns="91440" bIns="45720" rtlCol="0" anchor="ctr">
            <a:normAutofit/>
          </a:bodyPr>
          <a:lstStyle/>
          <a:p>
            <a:pPr fontAlgn="base">
              <a:lnSpc>
                <a:spcPct val="110000"/>
              </a:lnSpc>
              <a:spcAft>
                <a:spcPts val="600"/>
              </a:spcAft>
              <a:buClr>
                <a:schemeClr val="accent5"/>
              </a:buClr>
            </a:pPr>
            <a:r>
              <a:rPr lang="en-US" sz="3200" b="1" i="0" dirty="0">
                <a:solidFill>
                  <a:srgbClr val="0000FF"/>
                </a:solidFill>
                <a:effectLst/>
                <a:latin typeface="Cambria" panose="02040503050406030204" pitchFamily="18" charset="0"/>
                <a:ea typeface="Cambria" panose="02040503050406030204" pitchFamily="18" charset="0"/>
              </a:rPr>
              <a:t>Epidemic Spreading</a:t>
            </a:r>
          </a:p>
        </p:txBody>
      </p:sp>
      <p:pic>
        <p:nvPicPr>
          <p:cNvPr id="7" name="COVID-data-india-dailyinfn_slowspped">
            <a:hlinkClick r:id="" action="ppaction://media"/>
            <a:extLst>
              <a:ext uri="{FF2B5EF4-FFF2-40B4-BE49-F238E27FC236}">
                <a16:creationId xmlns:a16="http://schemas.microsoft.com/office/drawing/2014/main" id="{D9657BC0-ACDC-7A21-8E49-DD6146B714C5}"/>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709374" y="3983076"/>
            <a:ext cx="3430690" cy="2841271"/>
          </a:xfrm>
          <a:prstGeom prst="rect">
            <a:avLst/>
          </a:prstGeom>
        </p:spPr>
      </p:pic>
    </p:spTree>
    <p:extLst>
      <p:ext uri="{BB962C8B-B14F-4D97-AF65-F5344CB8AC3E}">
        <p14:creationId xmlns:p14="http://schemas.microsoft.com/office/powerpoint/2010/main" val="2093138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9634"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useBgFill="1">
        <p:nvSpPr>
          <p:cNvPr id="15" name="Rectangle 13">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7" name="Rectangle 15">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9" name="Rectangle 17">
            <a:extLst>
              <a:ext uri="{FF2B5EF4-FFF2-40B4-BE49-F238E27FC236}">
                <a16:creationId xmlns:a16="http://schemas.microsoft.com/office/drawing/2014/main" id="{16E12301-1C96-4D15-9838-D5B894B223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Network Technology Background">
            <a:extLst>
              <a:ext uri="{FF2B5EF4-FFF2-40B4-BE49-F238E27FC236}">
                <a16:creationId xmlns:a16="http://schemas.microsoft.com/office/drawing/2014/main" id="{7A203178-FCD0-FE85-57F7-D010564135A5}"/>
              </a:ext>
            </a:extLst>
          </p:cNvPr>
          <p:cNvPicPr>
            <a:picLocks noChangeAspect="1"/>
          </p:cNvPicPr>
          <p:nvPr/>
        </p:nvPicPr>
        <p:blipFill rotWithShape="1">
          <a:blip r:embed="rId2">
            <a:alphaModFix amt="60000"/>
          </a:blip>
          <a:srcRect r="-1" b="3428"/>
          <a:stretch/>
        </p:blipFill>
        <p:spPr>
          <a:xfrm>
            <a:off x="20" y="0"/>
            <a:ext cx="12188932" cy="685661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nvGrpSpPr>
          <p:cNvPr id="39" name="Top Left">
            <a:extLst>
              <a:ext uri="{FF2B5EF4-FFF2-40B4-BE49-F238E27FC236}">
                <a16:creationId xmlns:a16="http://schemas.microsoft.com/office/drawing/2014/main" id="{D7A5FD75-4B35-4162-9304-5694912558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15178"/>
            <a:ext cx="2198951" cy="3331254"/>
            <a:chOff x="4473129" y="923925"/>
            <a:chExt cx="3308947" cy="5012817"/>
          </a:xfrm>
          <a:noFill/>
        </p:grpSpPr>
        <p:sp>
          <p:nvSpPr>
            <p:cNvPr id="21" name="Freeform: Shape 20">
              <a:extLst>
                <a:ext uri="{FF2B5EF4-FFF2-40B4-BE49-F238E27FC236}">
                  <a16:creationId xmlns:a16="http://schemas.microsoft.com/office/drawing/2014/main" id="{A5107DF9-40C8-458E-82E1-523137E7A9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bg2">
                  <a:alpha val="35000"/>
                </a:schemeClr>
              </a:solidFill>
              <a:prstDash val="lgDash"/>
              <a:round/>
            </a:ln>
          </p:spPr>
          <p:txBody>
            <a:bodyPr rtlCol="0" anchor="ctr"/>
            <a:lstStyle/>
            <a:p>
              <a:endParaRPr lang="en-US"/>
            </a:p>
          </p:txBody>
        </p:sp>
        <p:sp>
          <p:nvSpPr>
            <p:cNvPr id="22" name="Freeform: Shape 21">
              <a:extLst>
                <a:ext uri="{FF2B5EF4-FFF2-40B4-BE49-F238E27FC236}">
                  <a16:creationId xmlns:a16="http://schemas.microsoft.com/office/drawing/2014/main" id="{5BD83295-4F37-4B80-AF77-1798FB80C5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bg2">
                  <a:alpha val="35000"/>
                </a:schemeClr>
              </a:solidFill>
              <a:prstDash val="lgDash"/>
              <a:round/>
            </a:ln>
          </p:spPr>
          <p:txBody>
            <a:bodyPr rtlCol="0" anchor="ctr"/>
            <a:lstStyle/>
            <a:p>
              <a:endParaRPr lang="en-US"/>
            </a:p>
          </p:txBody>
        </p:sp>
        <p:sp>
          <p:nvSpPr>
            <p:cNvPr id="23" name="Freeform: Shape 22">
              <a:extLst>
                <a:ext uri="{FF2B5EF4-FFF2-40B4-BE49-F238E27FC236}">
                  <a16:creationId xmlns:a16="http://schemas.microsoft.com/office/drawing/2014/main" id="{65888C74-4F56-4347-8944-E676A3C896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bg2">
                  <a:alpha val="35000"/>
                </a:schemeClr>
              </a:solidFill>
              <a:prstDash val="lgDash"/>
              <a:round/>
            </a:ln>
          </p:spPr>
          <p:txBody>
            <a:bodyPr rtlCol="0" anchor="ctr"/>
            <a:lstStyle/>
            <a:p>
              <a:endParaRPr lang="en-US"/>
            </a:p>
          </p:txBody>
        </p:sp>
        <p:sp>
          <p:nvSpPr>
            <p:cNvPr id="24" name="Freeform: Shape 23">
              <a:extLst>
                <a:ext uri="{FF2B5EF4-FFF2-40B4-BE49-F238E27FC236}">
                  <a16:creationId xmlns:a16="http://schemas.microsoft.com/office/drawing/2014/main" id="{A69429CD-28C1-4DC7-84AD-4421A0AC8E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bg2">
                  <a:alpha val="35000"/>
                </a:schemeClr>
              </a:solidFill>
              <a:prstDash val="lgDash"/>
              <a:round/>
            </a:ln>
          </p:spPr>
          <p:txBody>
            <a:bodyPr rtlCol="0" anchor="ctr"/>
            <a:lstStyle/>
            <a:p>
              <a:endParaRPr lang="en-US"/>
            </a:p>
          </p:txBody>
        </p:sp>
        <p:sp>
          <p:nvSpPr>
            <p:cNvPr id="25" name="Freeform: Shape 24">
              <a:extLst>
                <a:ext uri="{FF2B5EF4-FFF2-40B4-BE49-F238E27FC236}">
                  <a16:creationId xmlns:a16="http://schemas.microsoft.com/office/drawing/2014/main" id="{762D63CF-41E9-4561-A945-E199ABE754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bg2">
                  <a:alpha val="35000"/>
                </a:schemeClr>
              </a:solidFill>
              <a:prstDash val="lgDash"/>
              <a:round/>
            </a:ln>
          </p:spPr>
          <p:txBody>
            <a:bodyPr rtlCol="0" anchor="ctr"/>
            <a:lstStyle/>
            <a:p>
              <a:endParaRPr lang="en-US"/>
            </a:p>
          </p:txBody>
        </p:sp>
        <p:sp>
          <p:nvSpPr>
            <p:cNvPr id="26" name="Freeform: Shape 25">
              <a:extLst>
                <a:ext uri="{FF2B5EF4-FFF2-40B4-BE49-F238E27FC236}">
                  <a16:creationId xmlns:a16="http://schemas.microsoft.com/office/drawing/2014/main" id="{0C95C339-F16B-492F-903D-A6855F56E1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bg2">
                  <a:alpha val="35000"/>
                </a:schemeClr>
              </a:solidFill>
              <a:prstDash val="lgDash"/>
              <a:round/>
            </a:ln>
          </p:spPr>
          <p:txBody>
            <a:bodyPr rtlCol="0" anchor="ctr"/>
            <a:lstStyle/>
            <a:p>
              <a:endParaRPr lang="en-US"/>
            </a:p>
          </p:txBody>
        </p:sp>
        <p:sp>
          <p:nvSpPr>
            <p:cNvPr id="27" name="Freeform: Shape 26">
              <a:extLst>
                <a:ext uri="{FF2B5EF4-FFF2-40B4-BE49-F238E27FC236}">
                  <a16:creationId xmlns:a16="http://schemas.microsoft.com/office/drawing/2014/main" id="{E85BC65A-0C9A-45A6-B18B-5E020CE983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bg2">
                  <a:alpha val="35000"/>
                </a:schemeClr>
              </a:solidFill>
              <a:prstDash val="lgDash"/>
              <a:round/>
            </a:ln>
          </p:spPr>
          <p:txBody>
            <a:bodyPr rtlCol="0" anchor="ctr"/>
            <a:lstStyle/>
            <a:p>
              <a:endParaRPr lang="en-US" dirty="0"/>
            </a:p>
          </p:txBody>
        </p:sp>
      </p:grpSp>
      <p:grpSp>
        <p:nvGrpSpPr>
          <p:cNvPr id="44" name="Bottom Right">
            <a:extLst>
              <a:ext uri="{FF2B5EF4-FFF2-40B4-BE49-F238E27FC236}">
                <a16:creationId xmlns:a16="http://schemas.microsoft.com/office/drawing/2014/main" id="{34676384-D846-461C-B8F3-BDB849B4A40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grpSp>
          <p:nvGrpSpPr>
            <p:cNvPr id="30" name="Graphic 157">
              <a:extLst>
                <a:ext uri="{FF2B5EF4-FFF2-40B4-BE49-F238E27FC236}">
                  <a16:creationId xmlns:a16="http://schemas.microsoft.com/office/drawing/2014/main" id="{50480E57-05E0-42B6-8693-191B4E9CF5F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32" name="Freeform: Shape 31">
                <a:extLst>
                  <a:ext uri="{FF2B5EF4-FFF2-40B4-BE49-F238E27FC236}">
                    <a16:creationId xmlns:a16="http://schemas.microsoft.com/office/drawing/2014/main" id="{1C989BD5-54F6-4747-83F1-81FCAEDAD8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bg2">
                    <a:alpha val="35000"/>
                  </a:schemeClr>
                </a:solidFill>
                <a:prstDash val="lgDash"/>
                <a:round/>
              </a:ln>
            </p:spPr>
            <p:txBody>
              <a:bodyPr rtlCol="0" anchor="ctr"/>
              <a:lstStyle/>
              <a:p>
                <a:endParaRPr lang="en-US"/>
              </a:p>
            </p:txBody>
          </p:sp>
          <p:sp>
            <p:nvSpPr>
              <p:cNvPr id="33" name="Freeform: Shape 32">
                <a:extLst>
                  <a:ext uri="{FF2B5EF4-FFF2-40B4-BE49-F238E27FC236}">
                    <a16:creationId xmlns:a16="http://schemas.microsoft.com/office/drawing/2014/main" id="{6D7EE029-E135-4899-AC49-78D6946CDA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bg2">
                    <a:alpha val="35000"/>
                  </a:schemeClr>
                </a:solidFill>
                <a:prstDash val="lgDash"/>
                <a:round/>
              </a:ln>
            </p:spPr>
            <p:txBody>
              <a:bodyPr rtlCol="0" anchor="ctr"/>
              <a:lstStyle/>
              <a:p>
                <a:endParaRPr lang="en-US"/>
              </a:p>
            </p:txBody>
          </p:sp>
          <p:sp>
            <p:nvSpPr>
              <p:cNvPr id="34" name="Freeform: Shape 33">
                <a:extLst>
                  <a:ext uri="{FF2B5EF4-FFF2-40B4-BE49-F238E27FC236}">
                    <a16:creationId xmlns:a16="http://schemas.microsoft.com/office/drawing/2014/main" id="{4C9494D7-A3EA-4A41-8910-6B6FE95E5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bg2">
                    <a:alpha val="35000"/>
                  </a:schemeClr>
                </a:solidFill>
                <a:prstDash val="lgDash"/>
                <a:round/>
              </a:ln>
            </p:spPr>
            <p:txBody>
              <a:bodyPr rtlCol="0" anchor="ctr"/>
              <a:lstStyle/>
              <a:p>
                <a:endParaRPr lang="en-US"/>
              </a:p>
            </p:txBody>
          </p:sp>
          <p:sp>
            <p:nvSpPr>
              <p:cNvPr id="35" name="Freeform: Shape 34">
                <a:extLst>
                  <a:ext uri="{FF2B5EF4-FFF2-40B4-BE49-F238E27FC236}">
                    <a16:creationId xmlns:a16="http://schemas.microsoft.com/office/drawing/2014/main" id="{89E7F2B7-DEB2-4B2A-99F9-10622D09E1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bg2">
                    <a:alpha val="35000"/>
                  </a:schemeClr>
                </a:solidFill>
                <a:prstDash val="lgDash"/>
                <a:round/>
              </a:ln>
            </p:spPr>
            <p:txBody>
              <a:bodyPr rtlCol="0" anchor="ctr"/>
              <a:lstStyle/>
              <a:p>
                <a:endParaRPr lang="en-US"/>
              </a:p>
            </p:txBody>
          </p:sp>
          <p:sp>
            <p:nvSpPr>
              <p:cNvPr id="36" name="Freeform: Shape 35">
                <a:extLst>
                  <a:ext uri="{FF2B5EF4-FFF2-40B4-BE49-F238E27FC236}">
                    <a16:creationId xmlns:a16="http://schemas.microsoft.com/office/drawing/2014/main" id="{9DACD4DB-BAF5-43DD-8CC8-4200A16D66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bg2">
                    <a:alpha val="35000"/>
                  </a:schemeClr>
                </a:solidFill>
                <a:prstDash val="lgDash"/>
                <a:round/>
              </a:ln>
            </p:spPr>
            <p:txBody>
              <a:bodyPr rtlCol="0" anchor="ctr"/>
              <a:lstStyle/>
              <a:p>
                <a:endParaRPr lang="en-US"/>
              </a:p>
            </p:txBody>
          </p:sp>
          <p:sp>
            <p:nvSpPr>
              <p:cNvPr id="37" name="Freeform: Shape 36">
                <a:extLst>
                  <a:ext uri="{FF2B5EF4-FFF2-40B4-BE49-F238E27FC236}">
                    <a16:creationId xmlns:a16="http://schemas.microsoft.com/office/drawing/2014/main" id="{6532D7D7-91B4-4F7C-B38E-5BBD5F3B42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bg2">
                    <a:alpha val="35000"/>
                  </a:schemeClr>
                </a:solidFill>
                <a:prstDash val="lgDash"/>
                <a:round/>
              </a:ln>
            </p:spPr>
            <p:txBody>
              <a:bodyPr rtlCol="0" anchor="ctr"/>
              <a:lstStyle/>
              <a:p>
                <a:endParaRPr lang="en-US"/>
              </a:p>
            </p:txBody>
          </p:sp>
          <p:sp>
            <p:nvSpPr>
              <p:cNvPr id="38" name="Freeform: Shape 37">
                <a:extLst>
                  <a:ext uri="{FF2B5EF4-FFF2-40B4-BE49-F238E27FC236}">
                    <a16:creationId xmlns:a16="http://schemas.microsoft.com/office/drawing/2014/main" id="{2B7428A0-A810-46D6-9CC7-2475B2DF6E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bg2">
                    <a:alpha val="35000"/>
                  </a:schemeClr>
                </a:solidFill>
                <a:prstDash val="lgDash"/>
                <a:round/>
              </a:ln>
            </p:spPr>
            <p:txBody>
              <a:bodyPr rtlCol="0" anchor="ctr"/>
              <a:lstStyle/>
              <a:p>
                <a:endParaRPr lang="en-US"/>
              </a:p>
            </p:txBody>
          </p:sp>
        </p:grpSp>
        <p:sp>
          <p:nvSpPr>
            <p:cNvPr id="31" name="Freeform: Shape 30">
              <a:extLst>
                <a:ext uri="{FF2B5EF4-FFF2-40B4-BE49-F238E27FC236}">
                  <a16:creationId xmlns:a16="http://schemas.microsoft.com/office/drawing/2014/main" id="{9C4A0E07-B9C5-49FB-B94A-B28D740C74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8" name="TextBox 7">
            <a:extLst>
              <a:ext uri="{FF2B5EF4-FFF2-40B4-BE49-F238E27FC236}">
                <a16:creationId xmlns:a16="http://schemas.microsoft.com/office/drawing/2014/main" id="{A4908B47-A616-9E72-DD0A-0369C9AA0CB7}"/>
              </a:ext>
            </a:extLst>
          </p:cNvPr>
          <p:cNvSpPr txBox="1"/>
          <p:nvPr/>
        </p:nvSpPr>
        <p:spPr>
          <a:xfrm>
            <a:off x="111547" y="59061"/>
            <a:ext cx="4154238" cy="627133"/>
          </a:xfrm>
          <a:prstGeom prst="rect">
            <a:avLst/>
          </a:prstGeom>
          <a:solidFill>
            <a:schemeClr val="bg1"/>
          </a:solidFill>
        </p:spPr>
        <p:txBody>
          <a:bodyPr vert="horz" lIns="91440" tIns="45720" rIns="91440" bIns="45720" rtlCol="0" anchor="ctr">
            <a:normAutofit fontScale="62500" lnSpcReduction="20000"/>
          </a:bodyPr>
          <a:lstStyle/>
          <a:p>
            <a:pPr fontAlgn="base">
              <a:lnSpc>
                <a:spcPct val="110000"/>
              </a:lnSpc>
              <a:spcAft>
                <a:spcPts val="600"/>
              </a:spcAft>
              <a:buClr>
                <a:schemeClr val="accent5"/>
              </a:buClr>
            </a:pPr>
            <a:r>
              <a:rPr lang="en-US" sz="3200" b="1" i="0" dirty="0">
                <a:solidFill>
                  <a:srgbClr val="0000FF"/>
                </a:solidFill>
                <a:effectLst/>
                <a:latin typeface="Cambria" panose="02040503050406030204" pitchFamily="18" charset="0"/>
                <a:ea typeface="Cambria" panose="02040503050406030204" pitchFamily="18" charset="0"/>
              </a:rPr>
              <a:t>Epidemic Spreading and beyond </a:t>
            </a:r>
          </a:p>
        </p:txBody>
      </p:sp>
      <p:sp>
        <p:nvSpPr>
          <p:cNvPr id="7" name="TextBox 6">
            <a:extLst>
              <a:ext uri="{FF2B5EF4-FFF2-40B4-BE49-F238E27FC236}">
                <a16:creationId xmlns:a16="http://schemas.microsoft.com/office/drawing/2014/main" id="{BBDB2B50-EE4F-CB9C-DCE8-BBBE5D131674}"/>
              </a:ext>
            </a:extLst>
          </p:cNvPr>
          <p:cNvSpPr txBox="1"/>
          <p:nvPr/>
        </p:nvSpPr>
        <p:spPr>
          <a:xfrm>
            <a:off x="281793" y="1727371"/>
            <a:ext cx="11457361" cy="2308324"/>
          </a:xfrm>
          <a:prstGeom prst="rect">
            <a:avLst/>
          </a:prstGeom>
          <a:solidFill>
            <a:schemeClr val="bg1"/>
          </a:solidFill>
        </p:spPr>
        <p:txBody>
          <a:bodyPr wrap="square">
            <a:spAutoFit/>
          </a:bodyPr>
          <a:lstStyle/>
          <a:p>
            <a:pPr marL="285750" indent="-285750" algn="l">
              <a:buFont typeface="Arial" panose="020B0604020202020204" pitchFamily="34" charset="0"/>
              <a:buChar char="•"/>
            </a:pPr>
            <a:r>
              <a:rPr lang="en-US" b="0" i="0" dirty="0">
                <a:solidFill>
                  <a:srgbClr val="353535"/>
                </a:solidFill>
                <a:effectLst/>
                <a:latin typeface="Merriweather" panose="00000500000000000000" pitchFamily="2" charset="0"/>
              </a:rPr>
              <a:t>Today epidemic prediction is one of the most active applications of network science, being used to foresee the spread of influenza or to contain Ebola or to understand COVID. </a:t>
            </a:r>
          </a:p>
          <a:p>
            <a:pPr algn="l"/>
            <a:endParaRPr lang="en-US" dirty="0">
              <a:solidFill>
                <a:srgbClr val="353535"/>
              </a:solidFill>
              <a:latin typeface="Merriweather" panose="00000500000000000000" pitchFamily="2" charset="0"/>
            </a:endParaRPr>
          </a:p>
          <a:p>
            <a:pPr algn="l"/>
            <a:r>
              <a:rPr lang="en-US" dirty="0">
                <a:solidFill>
                  <a:srgbClr val="FF0000"/>
                </a:solidFill>
                <a:latin typeface="Merriweather" panose="00000500000000000000" pitchFamily="2" charset="0"/>
              </a:rPr>
              <a:t>It can be used </a:t>
            </a:r>
            <a:r>
              <a:rPr lang="en-US" b="0" i="0" dirty="0">
                <a:solidFill>
                  <a:srgbClr val="FF0000"/>
                </a:solidFill>
                <a:effectLst/>
                <a:latin typeface="Merriweather" panose="00000500000000000000" pitchFamily="2" charset="0"/>
              </a:rPr>
              <a:t>to model and predict the spread of biological, digital and social viruses (memes).</a:t>
            </a:r>
          </a:p>
          <a:p>
            <a:pPr algn="l"/>
            <a:r>
              <a:rPr lang="en-US" b="0" i="0" dirty="0">
                <a:solidFill>
                  <a:srgbClr val="FF0000"/>
                </a:solidFill>
                <a:effectLst/>
                <a:latin typeface="Merriweather" panose="00000500000000000000" pitchFamily="2" charset="0"/>
              </a:rPr>
              <a:t>The impact of these advances are felt beyond epidemiology!!! </a:t>
            </a:r>
          </a:p>
          <a:p>
            <a:pPr algn="l"/>
            <a:endParaRPr lang="en-US" b="0" i="0" dirty="0">
              <a:solidFill>
                <a:srgbClr val="FF0000"/>
              </a:solidFill>
              <a:effectLst/>
              <a:latin typeface="Merriweather" panose="00000500000000000000" pitchFamily="2" charset="0"/>
            </a:endParaRPr>
          </a:p>
          <a:p>
            <a:pPr algn="l"/>
            <a:r>
              <a:rPr lang="en-US" b="0" i="0" dirty="0">
                <a:solidFill>
                  <a:srgbClr val="353535"/>
                </a:solidFill>
                <a:effectLst/>
                <a:latin typeface="Merriweather" panose="00000500000000000000" pitchFamily="2" charset="0"/>
              </a:rPr>
              <a:t>Indeed, in January 2010 network science tools have predicted the conditions necessary for the emergence of viruses spreading through mobile phones. </a:t>
            </a:r>
          </a:p>
        </p:txBody>
      </p:sp>
      <p:sp>
        <p:nvSpPr>
          <p:cNvPr id="13" name="TextBox 12">
            <a:extLst>
              <a:ext uri="{FF2B5EF4-FFF2-40B4-BE49-F238E27FC236}">
                <a16:creationId xmlns:a16="http://schemas.microsoft.com/office/drawing/2014/main" id="{1193B9FB-65DD-93D7-5B4D-289976899B18}"/>
              </a:ext>
            </a:extLst>
          </p:cNvPr>
          <p:cNvSpPr txBox="1"/>
          <p:nvPr/>
        </p:nvSpPr>
        <p:spPr>
          <a:xfrm>
            <a:off x="121792" y="4998379"/>
            <a:ext cx="11987391" cy="1200329"/>
          </a:xfrm>
          <a:prstGeom prst="rect">
            <a:avLst/>
          </a:prstGeom>
          <a:solidFill>
            <a:schemeClr val="bg1"/>
          </a:solidFill>
        </p:spPr>
        <p:txBody>
          <a:bodyPr wrap="square">
            <a:spAutoFit/>
          </a:bodyPr>
          <a:lstStyle/>
          <a:p>
            <a:r>
              <a:rPr lang="en-IN" sz="1200" dirty="0">
                <a:latin typeface="Cambria" panose="02040503050406030204" pitchFamily="18" charset="0"/>
                <a:ea typeface="Cambria" panose="02040503050406030204" pitchFamily="18" charset="0"/>
              </a:rPr>
              <a:t>D. </a:t>
            </a:r>
            <a:r>
              <a:rPr lang="en-IN" sz="1200" dirty="0" err="1">
                <a:latin typeface="Cambria" panose="02040503050406030204" pitchFamily="18" charset="0"/>
                <a:ea typeface="Cambria" panose="02040503050406030204" pitchFamily="18" charset="0"/>
              </a:rPr>
              <a:t>Balcan</a:t>
            </a:r>
            <a:r>
              <a:rPr lang="en-IN" sz="1200" dirty="0">
                <a:latin typeface="Cambria" panose="02040503050406030204" pitchFamily="18" charset="0"/>
                <a:ea typeface="Cambria" panose="02040503050406030204" pitchFamily="18" charset="0"/>
              </a:rPr>
              <a:t>, H. Hu, B. Goncalves, P. </a:t>
            </a:r>
            <a:r>
              <a:rPr lang="en-IN" sz="1200" dirty="0" err="1">
                <a:latin typeface="Cambria" panose="02040503050406030204" pitchFamily="18" charset="0"/>
                <a:ea typeface="Cambria" panose="02040503050406030204" pitchFamily="18" charset="0"/>
              </a:rPr>
              <a:t>Bajardi</a:t>
            </a:r>
            <a:r>
              <a:rPr lang="en-IN" sz="1200" dirty="0">
                <a:latin typeface="Cambria" panose="02040503050406030204" pitchFamily="18" charset="0"/>
                <a:ea typeface="Cambria" panose="02040503050406030204" pitchFamily="18" charset="0"/>
              </a:rPr>
              <a:t>, C. </a:t>
            </a:r>
            <a:r>
              <a:rPr lang="en-IN" sz="1200" dirty="0" err="1">
                <a:latin typeface="Cambria" panose="02040503050406030204" pitchFamily="18" charset="0"/>
                <a:ea typeface="Cambria" panose="02040503050406030204" pitchFamily="18" charset="0"/>
              </a:rPr>
              <a:t>Poletto</a:t>
            </a:r>
            <a:r>
              <a:rPr lang="en-IN" sz="1200" dirty="0">
                <a:latin typeface="Cambria" panose="02040503050406030204" pitchFamily="18" charset="0"/>
                <a:ea typeface="Cambria" panose="02040503050406030204" pitchFamily="18" charset="0"/>
              </a:rPr>
              <a:t>, J. J. </a:t>
            </a:r>
            <a:r>
              <a:rPr lang="en-IN" sz="1200" dirty="0" err="1">
                <a:latin typeface="Cambria" panose="02040503050406030204" pitchFamily="18" charset="0"/>
                <a:ea typeface="Cambria" panose="02040503050406030204" pitchFamily="18" charset="0"/>
              </a:rPr>
              <a:t>Ramasco</a:t>
            </a:r>
            <a:r>
              <a:rPr lang="en-IN" sz="1200" dirty="0">
                <a:latin typeface="Cambria" panose="02040503050406030204" pitchFamily="18" charset="0"/>
                <a:ea typeface="Cambria" panose="02040503050406030204" pitchFamily="18" charset="0"/>
              </a:rPr>
              <a:t>, D. </a:t>
            </a:r>
            <a:r>
              <a:rPr lang="en-IN" sz="1200" dirty="0" err="1">
                <a:latin typeface="Cambria" panose="02040503050406030204" pitchFamily="18" charset="0"/>
                <a:ea typeface="Cambria" panose="02040503050406030204" pitchFamily="18" charset="0"/>
              </a:rPr>
              <a:t>Paolotti</a:t>
            </a:r>
            <a:r>
              <a:rPr lang="en-IN" sz="1200" dirty="0">
                <a:latin typeface="Cambria" panose="02040503050406030204" pitchFamily="18" charset="0"/>
                <a:ea typeface="Cambria" panose="02040503050406030204" pitchFamily="18" charset="0"/>
              </a:rPr>
              <a:t>, N. </a:t>
            </a:r>
            <a:r>
              <a:rPr lang="en-IN" sz="1200" dirty="0" err="1">
                <a:latin typeface="Cambria" panose="02040503050406030204" pitchFamily="18" charset="0"/>
                <a:ea typeface="Cambria" panose="02040503050406030204" pitchFamily="18" charset="0"/>
              </a:rPr>
              <a:t>Perra</a:t>
            </a:r>
            <a:r>
              <a:rPr lang="en-IN" sz="1200" dirty="0">
                <a:latin typeface="Cambria" panose="02040503050406030204" pitchFamily="18" charset="0"/>
                <a:ea typeface="Cambria" panose="02040503050406030204" pitchFamily="18" charset="0"/>
              </a:rPr>
              <a:t>, M. </a:t>
            </a:r>
            <a:r>
              <a:rPr lang="en-IN" sz="1200" dirty="0" err="1">
                <a:latin typeface="Cambria" panose="02040503050406030204" pitchFamily="18" charset="0"/>
                <a:ea typeface="Cambria" panose="02040503050406030204" pitchFamily="18" charset="0"/>
              </a:rPr>
              <a:t>Tizzoni</a:t>
            </a:r>
            <a:r>
              <a:rPr lang="en-IN" sz="1200" dirty="0">
                <a:latin typeface="Cambria" panose="02040503050406030204" pitchFamily="18" charset="0"/>
                <a:ea typeface="Cambria" panose="02040503050406030204" pitchFamily="18" charset="0"/>
              </a:rPr>
              <a:t>, W. Van den </a:t>
            </a:r>
            <a:r>
              <a:rPr lang="en-IN" sz="1200" dirty="0" err="1">
                <a:latin typeface="Cambria" panose="02040503050406030204" pitchFamily="18" charset="0"/>
                <a:ea typeface="Cambria" panose="02040503050406030204" pitchFamily="18" charset="0"/>
              </a:rPr>
              <a:t>Broeck</a:t>
            </a:r>
            <a:r>
              <a:rPr lang="en-IN" sz="1200" dirty="0">
                <a:latin typeface="Cambria" panose="02040503050406030204" pitchFamily="18" charset="0"/>
                <a:ea typeface="Cambria" panose="02040503050406030204" pitchFamily="18" charset="0"/>
              </a:rPr>
              <a:t>, V. </a:t>
            </a:r>
            <a:r>
              <a:rPr lang="en-IN" sz="1200" dirty="0" err="1">
                <a:latin typeface="Cambria" panose="02040503050406030204" pitchFamily="18" charset="0"/>
                <a:ea typeface="Cambria" panose="02040503050406030204" pitchFamily="18" charset="0"/>
              </a:rPr>
              <a:t>Colizza</a:t>
            </a:r>
            <a:r>
              <a:rPr lang="en-IN" sz="1200" dirty="0">
                <a:latin typeface="Cambria" panose="02040503050406030204" pitchFamily="18" charset="0"/>
                <a:ea typeface="Cambria" panose="02040503050406030204" pitchFamily="18" charset="0"/>
              </a:rPr>
              <a:t>, and A. </a:t>
            </a:r>
            <a:r>
              <a:rPr lang="en-IN" sz="1200" dirty="0" err="1">
                <a:latin typeface="Cambria" panose="02040503050406030204" pitchFamily="18" charset="0"/>
                <a:ea typeface="Cambria" panose="02040503050406030204" pitchFamily="18" charset="0"/>
              </a:rPr>
              <a:t>Vespignani</a:t>
            </a:r>
            <a:r>
              <a:rPr lang="en-IN" sz="1200" dirty="0">
                <a:latin typeface="Cambria" panose="02040503050406030204" pitchFamily="18" charset="0"/>
                <a:ea typeface="Cambria" panose="02040503050406030204" pitchFamily="18" charset="0"/>
              </a:rPr>
              <a:t>. Seasonal transmission potential and activity peaks of the new influenza A(H1N1): a Monte Carlo likelihood analysis based on human mobility. BMC Medicine, 7: 45, 2009.</a:t>
            </a:r>
          </a:p>
          <a:p>
            <a:endParaRPr lang="en-IN" sz="1200" dirty="0">
              <a:latin typeface="Cambria" panose="02040503050406030204" pitchFamily="18" charset="0"/>
              <a:ea typeface="Cambria" panose="02040503050406030204" pitchFamily="18" charset="0"/>
            </a:endParaRPr>
          </a:p>
          <a:p>
            <a:r>
              <a:rPr lang="en-IN" sz="1200" dirty="0">
                <a:latin typeface="Cambria" panose="02040503050406030204" pitchFamily="18" charset="0"/>
                <a:ea typeface="Cambria" panose="02040503050406030204" pitchFamily="18" charset="0"/>
              </a:rPr>
              <a:t>L. Hufnagel, D. </a:t>
            </a:r>
            <a:r>
              <a:rPr lang="en-IN" sz="1200" dirty="0" err="1">
                <a:latin typeface="Cambria" panose="02040503050406030204" pitchFamily="18" charset="0"/>
                <a:ea typeface="Cambria" panose="02040503050406030204" pitchFamily="18" charset="0"/>
              </a:rPr>
              <a:t>Brockmann</a:t>
            </a:r>
            <a:r>
              <a:rPr lang="en-IN" sz="1200" dirty="0">
                <a:latin typeface="Cambria" panose="02040503050406030204" pitchFamily="18" charset="0"/>
                <a:ea typeface="Cambria" panose="02040503050406030204" pitchFamily="18" charset="0"/>
              </a:rPr>
              <a:t>, and T. Geisel. Forecast and control of epidemics in a globalized world. PNAS, 101: 15124, 2004.</a:t>
            </a:r>
          </a:p>
          <a:p>
            <a:endParaRPr lang="en-IN" sz="1200" dirty="0">
              <a:latin typeface="Cambria" panose="02040503050406030204" pitchFamily="18" charset="0"/>
              <a:ea typeface="Cambria" panose="02040503050406030204" pitchFamily="18" charset="0"/>
            </a:endParaRPr>
          </a:p>
          <a:p>
            <a:r>
              <a:rPr lang="en-IN" sz="1200" dirty="0">
                <a:latin typeface="Cambria" panose="02040503050406030204" pitchFamily="18" charset="0"/>
                <a:ea typeface="Cambria" panose="02040503050406030204" pitchFamily="18" charset="0"/>
              </a:rPr>
              <a:t>P. Wang, M. Gonzalez, C. A. Hidalgo, and A.-L. </a:t>
            </a:r>
            <a:r>
              <a:rPr lang="en-IN" sz="1200" dirty="0" err="1">
                <a:latin typeface="Cambria" panose="02040503050406030204" pitchFamily="18" charset="0"/>
                <a:ea typeface="Cambria" panose="02040503050406030204" pitchFamily="18" charset="0"/>
              </a:rPr>
              <a:t>Barabási</a:t>
            </a:r>
            <a:r>
              <a:rPr lang="en-IN" sz="1200" dirty="0">
                <a:latin typeface="Cambria" panose="02040503050406030204" pitchFamily="18" charset="0"/>
                <a:ea typeface="Cambria" panose="02040503050406030204" pitchFamily="18" charset="0"/>
              </a:rPr>
              <a:t>. Understanding the spreading patterns of mobile phone viruses. Science, 324: 1071, 2009.</a:t>
            </a:r>
          </a:p>
        </p:txBody>
      </p:sp>
    </p:spTree>
    <p:extLst>
      <p:ext uri="{BB962C8B-B14F-4D97-AF65-F5344CB8AC3E}">
        <p14:creationId xmlns:p14="http://schemas.microsoft.com/office/powerpoint/2010/main" val="3242348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animEffect transition="in" filter="fade">
                                      <p:cBhvr>
                                        <p:cTn id="13" dur="1000"/>
                                        <p:tgtEl>
                                          <p:spTgt spid="7">
                                            <p:txEl>
                                              <p:pRg st="2" end="2"/>
                                            </p:txEl>
                                          </p:spTgt>
                                        </p:tgtEl>
                                      </p:cBhvr>
                                    </p:animEffect>
                                    <p:anim calcmode="lin" valueType="num">
                                      <p:cBhvr>
                                        <p:cTn id="14" dur="1000" fill="hold"/>
                                        <p:tgtEl>
                                          <p:spTgt spid="7">
                                            <p:txEl>
                                              <p:pRg st="2" end="2"/>
                                            </p:txEl>
                                          </p:spTgt>
                                        </p:tgtEl>
                                        <p:attrNameLst>
                                          <p:attrName>ppt_x</p:attrName>
                                        </p:attrNameLst>
                                      </p:cBhvr>
                                      <p:tavLst>
                                        <p:tav tm="0">
                                          <p:val>
                                            <p:strVal val="#ppt_x"/>
                                          </p:val>
                                        </p:tav>
                                        <p:tav tm="100000">
                                          <p:val>
                                            <p:strVal val="#ppt_x"/>
                                          </p:val>
                                        </p:tav>
                                      </p:tavLst>
                                    </p:anim>
                                    <p:anim calcmode="lin" valueType="num">
                                      <p:cBhvr>
                                        <p:cTn id="15" dur="1000" fill="hold"/>
                                        <p:tgtEl>
                                          <p:spTgt spid="7">
                                            <p:txEl>
                                              <p:pRg st="2" end="2"/>
                                            </p:txEl>
                                          </p:spTgt>
                                        </p:tgtEl>
                                        <p:attrNameLst>
                                          <p:attrName>ppt_y</p:attrName>
                                        </p:attrNameLst>
                                      </p:cBhvr>
                                      <p:tavLst>
                                        <p:tav tm="0">
                                          <p:val>
                                            <p:strVal val="#ppt_y+.1"/>
                                          </p:val>
                                        </p:tav>
                                        <p:tav tm="100000">
                                          <p:val>
                                            <p:strVal val="#ppt_y"/>
                                          </p:val>
                                        </p:tav>
                                      </p:tavLst>
                                    </p:anim>
                                  </p:childTnLst>
                                </p:cTn>
                              </p:par>
                              <p:par>
                                <p:cTn id="16" presetID="42" presetClass="entr" presetSubtype="0" fill="hold" nodeType="withEffect">
                                  <p:stCondLst>
                                    <p:cond delay="0"/>
                                  </p:stCondLst>
                                  <p:childTnLst>
                                    <p:set>
                                      <p:cBhvr>
                                        <p:cTn id="17" dur="1" fill="hold">
                                          <p:stCondLst>
                                            <p:cond delay="0"/>
                                          </p:stCondLst>
                                        </p:cTn>
                                        <p:tgtEl>
                                          <p:spTgt spid="7">
                                            <p:txEl>
                                              <p:pRg st="3" end="3"/>
                                            </p:txEl>
                                          </p:spTgt>
                                        </p:tgtEl>
                                        <p:attrNameLst>
                                          <p:attrName>style.visibility</p:attrName>
                                        </p:attrNameLst>
                                      </p:cBhvr>
                                      <p:to>
                                        <p:strVal val="visible"/>
                                      </p:to>
                                    </p:set>
                                    <p:animEffect transition="in" filter="fade">
                                      <p:cBhvr>
                                        <p:cTn id="18" dur="1000"/>
                                        <p:tgtEl>
                                          <p:spTgt spid="7">
                                            <p:txEl>
                                              <p:pRg st="3" end="3"/>
                                            </p:txEl>
                                          </p:spTgt>
                                        </p:tgtEl>
                                      </p:cBhvr>
                                    </p:animEffect>
                                    <p:anim calcmode="lin" valueType="num">
                                      <p:cBhvr>
                                        <p:cTn id="19" dur="1000" fill="hold"/>
                                        <p:tgtEl>
                                          <p:spTgt spid="7">
                                            <p:txEl>
                                              <p:pRg st="3" end="3"/>
                                            </p:txEl>
                                          </p:spTgt>
                                        </p:tgtEl>
                                        <p:attrNameLst>
                                          <p:attrName>ppt_x</p:attrName>
                                        </p:attrNameLst>
                                      </p:cBhvr>
                                      <p:tavLst>
                                        <p:tav tm="0">
                                          <p:val>
                                            <p:strVal val="#ppt_x"/>
                                          </p:val>
                                        </p:tav>
                                        <p:tav tm="100000">
                                          <p:val>
                                            <p:strVal val="#ppt_x"/>
                                          </p:val>
                                        </p:tav>
                                      </p:tavLst>
                                    </p:anim>
                                    <p:anim calcmode="lin" valueType="num">
                                      <p:cBhvr>
                                        <p:cTn id="20" dur="1000" fill="hold"/>
                                        <p:tgtEl>
                                          <p:spTgt spid="7">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6" presetClass="entr" presetSubtype="21" fill="hold" nodeType="clickEffect">
                                  <p:stCondLst>
                                    <p:cond delay="0"/>
                                  </p:stCondLst>
                                  <p:childTnLst>
                                    <p:set>
                                      <p:cBhvr>
                                        <p:cTn id="24" dur="1" fill="hold">
                                          <p:stCondLst>
                                            <p:cond delay="0"/>
                                          </p:stCondLst>
                                        </p:cTn>
                                        <p:tgtEl>
                                          <p:spTgt spid="7">
                                            <p:txEl>
                                              <p:pRg st="5" end="5"/>
                                            </p:txEl>
                                          </p:spTgt>
                                        </p:tgtEl>
                                        <p:attrNameLst>
                                          <p:attrName>style.visibility</p:attrName>
                                        </p:attrNameLst>
                                      </p:cBhvr>
                                      <p:to>
                                        <p:strVal val="visible"/>
                                      </p:to>
                                    </p:set>
                                    <p:animEffect transition="in" filter="barn(inVertical)">
                                      <p:cBhvr>
                                        <p:cTn id="25" dur="500"/>
                                        <p:tgtEl>
                                          <p:spTgt spid="7">
                                            <p:txEl>
                                              <p:pRg st="5" end="5"/>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A4908B47-A616-9E72-DD0A-0369C9AA0CB7}"/>
              </a:ext>
            </a:extLst>
          </p:cNvPr>
          <p:cNvSpPr txBox="1"/>
          <p:nvPr/>
        </p:nvSpPr>
        <p:spPr>
          <a:xfrm>
            <a:off x="111547" y="59061"/>
            <a:ext cx="4154238" cy="627133"/>
          </a:xfrm>
          <a:prstGeom prst="rect">
            <a:avLst/>
          </a:prstGeom>
          <a:solidFill>
            <a:schemeClr val="bg1"/>
          </a:solidFill>
        </p:spPr>
        <p:txBody>
          <a:bodyPr vert="horz" lIns="91440" tIns="45720" rIns="91440" bIns="45720" rtlCol="0" anchor="ctr">
            <a:normAutofit fontScale="62500" lnSpcReduction="20000"/>
          </a:bodyPr>
          <a:lstStyle/>
          <a:p>
            <a:pPr fontAlgn="base">
              <a:lnSpc>
                <a:spcPct val="110000"/>
              </a:lnSpc>
              <a:spcAft>
                <a:spcPts val="600"/>
              </a:spcAft>
              <a:buClr>
                <a:schemeClr val="accent5"/>
              </a:buClr>
            </a:pPr>
            <a:r>
              <a:rPr lang="en-US" sz="3200" b="1" i="0" dirty="0">
                <a:solidFill>
                  <a:srgbClr val="0000FF"/>
                </a:solidFill>
                <a:effectLst/>
                <a:latin typeface="Cambria" panose="02040503050406030204" pitchFamily="18" charset="0"/>
                <a:ea typeface="Cambria" panose="02040503050406030204" pitchFamily="18" charset="0"/>
              </a:rPr>
              <a:t>Epidemic Spreading and beyond </a:t>
            </a:r>
          </a:p>
        </p:txBody>
      </p:sp>
      <p:sp>
        <p:nvSpPr>
          <p:cNvPr id="3" name="TextBox 2">
            <a:extLst>
              <a:ext uri="{FF2B5EF4-FFF2-40B4-BE49-F238E27FC236}">
                <a16:creationId xmlns:a16="http://schemas.microsoft.com/office/drawing/2014/main" id="{F5C437E9-A022-F8A6-D84D-1A2D9AF22880}"/>
              </a:ext>
            </a:extLst>
          </p:cNvPr>
          <p:cNvSpPr txBox="1"/>
          <p:nvPr/>
        </p:nvSpPr>
        <p:spPr>
          <a:xfrm flipH="1">
            <a:off x="1936601" y="2361713"/>
            <a:ext cx="9115700" cy="646331"/>
          </a:xfrm>
          <a:prstGeom prst="rect">
            <a:avLst/>
          </a:prstGeom>
          <a:solidFill>
            <a:schemeClr val="bg1"/>
          </a:solidFill>
        </p:spPr>
        <p:txBody>
          <a:bodyPr wrap="square" rtlCol="0">
            <a:spAutoFit/>
          </a:bodyPr>
          <a:lstStyle/>
          <a:p>
            <a:r>
              <a:rPr lang="en-US" sz="3600" dirty="0">
                <a:solidFill>
                  <a:srgbClr val="0000FF"/>
                </a:solidFill>
                <a:latin typeface="Cambria" panose="02040503050406030204" pitchFamily="18" charset="0"/>
                <a:ea typeface="Cambria" panose="02040503050406030204" pitchFamily="18" charset="0"/>
              </a:rPr>
              <a:t>Is network approach interesting???</a:t>
            </a:r>
          </a:p>
        </p:txBody>
      </p:sp>
    </p:spTree>
    <p:extLst>
      <p:ext uri="{BB962C8B-B14F-4D97-AF65-F5344CB8AC3E}">
        <p14:creationId xmlns:p14="http://schemas.microsoft.com/office/powerpoint/2010/main" val="218705539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A4908B47-A616-9E72-DD0A-0369C9AA0CB7}"/>
              </a:ext>
            </a:extLst>
          </p:cNvPr>
          <p:cNvSpPr txBox="1"/>
          <p:nvPr/>
        </p:nvSpPr>
        <p:spPr>
          <a:xfrm>
            <a:off x="111547" y="59061"/>
            <a:ext cx="4154238" cy="627133"/>
          </a:xfrm>
          <a:prstGeom prst="rect">
            <a:avLst/>
          </a:prstGeom>
          <a:solidFill>
            <a:schemeClr val="bg1"/>
          </a:solidFill>
        </p:spPr>
        <p:txBody>
          <a:bodyPr vert="horz" lIns="91440" tIns="45720" rIns="91440" bIns="45720" rtlCol="0" anchor="ctr">
            <a:normAutofit fontScale="62500" lnSpcReduction="20000"/>
          </a:bodyPr>
          <a:lstStyle/>
          <a:p>
            <a:pPr fontAlgn="base">
              <a:lnSpc>
                <a:spcPct val="110000"/>
              </a:lnSpc>
              <a:spcAft>
                <a:spcPts val="600"/>
              </a:spcAft>
              <a:buClr>
                <a:schemeClr val="accent5"/>
              </a:buClr>
            </a:pPr>
            <a:r>
              <a:rPr lang="en-US" sz="3200" b="1" i="0" dirty="0">
                <a:solidFill>
                  <a:srgbClr val="0000FF"/>
                </a:solidFill>
                <a:effectLst/>
                <a:latin typeface="Cambria" panose="02040503050406030204" pitchFamily="18" charset="0"/>
                <a:ea typeface="Cambria" panose="02040503050406030204" pitchFamily="18" charset="0"/>
              </a:rPr>
              <a:t>Epidemic Spreading and beyond </a:t>
            </a:r>
          </a:p>
        </p:txBody>
      </p:sp>
      <p:sp>
        <p:nvSpPr>
          <p:cNvPr id="3" name="TextBox 2">
            <a:extLst>
              <a:ext uri="{FF2B5EF4-FFF2-40B4-BE49-F238E27FC236}">
                <a16:creationId xmlns:a16="http://schemas.microsoft.com/office/drawing/2014/main" id="{F5C437E9-A022-F8A6-D84D-1A2D9AF22880}"/>
              </a:ext>
            </a:extLst>
          </p:cNvPr>
          <p:cNvSpPr txBox="1"/>
          <p:nvPr/>
        </p:nvSpPr>
        <p:spPr>
          <a:xfrm flipH="1">
            <a:off x="2841169" y="2420707"/>
            <a:ext cx="9098281" cy="1754326"/>
          </a:xfrm>
          <a:prstGeom prst="rect">
            <a:avLst/>
          </a:prstGeom>
          <a:solidFill>
            <a:schemeClr val="bg1"/>
          </a:solidFill>
        </p:spPr>
        <p:txBody>
          <a:bodyPr wrap="square" rtlCol="0">
            <a:spAutoFit/>
          </a:bodyPr>
          <a:lstStyle/>
          <a:p>
            <a:r>
              <a:rPr lang="en-US" sz="3600" dirty="0">
                <a:solidFill>
                  <a:srgbClr val="0000FF"/>
                </a:solidFill>
                <a:latin typeface="Cambria" panose="02040503050406030204" pitchFamily="18" charset="0"/>
                <a:ea typeface="Cambria" panose="02040503050406030204" pitchFamily="18" charset="0"/>
              </a:rPr>
              <a:t>Is network approach interesting???</a:t>
            </a:r>
          </a:p>
          <a:p>
            <a:endParaRPr lang="en-US" sz="3600" dirty="0">
              <a:solidFill>
                <a:srgbClr val="0000FF"/>
              </a:solidFill>
              <a:latin typeface="Cambria" panose="02040503050406030204" pitchFamily="18" charset="0"/>
              <a:ea typeface="Cambria" panose="02040503050406030204" pitchFamily="18" charset="0"/>
            </a:endParaRPr>
          </a:p>
          <a:p>
            <a:pPr algn="ctr"/>
            <a:r>
              <a:rPr lang="en-US" sz="3600" dirty="0">
                <a:solidFill>
                  <a:srgbClr val="0000FF"/>
                </a:solidFill>
                <a:latin typeface="Cambria" panose="02040503050406030204" pitchFamily="18" charset="0"/>
                <a:ea typeface="Cambria" panose="02040503050406030204" pitchFamily="18" charset="0"/>
              </a:rPr>
              <a:t>Let’s check some data and statistics</a:t>
            </a:r>
          </a:p>
        </p:txBody>
      </p:sp>
    </p:spTree>
    <p:extLst>
      <p:ext uri="{BB962C8B-B14F-4D97-AF65-F5344CB8AC3E}">
        <p14:creationId xmlns:p14="http://schemas.microsoft.com/office/powerpoint/2010/main" val="346338337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descr="Network Technology Background">
            <a:extLst>
              <a:ext uri="{FF2B5EF4-FFF2-40B4-BE49-F238E27FC236}">
                <a16:creationId xmlns:a16="http://schemas.microsoft.com/office/drawing/2014/main" id="{7A203178-FCD0-FE85-57F7-D010564135A5}"/>
              </a:ext>
            </a:extLst>
          </p:cNvPr>
          <p:cNvPicPr>
            <a:picLocks noChangeAspect="1"/>
          </p:cNvPicPr>
          <p:nvPr/>
        </p:nvPicPr>
        <p:blipFill rotWithShape="1">
          <a:blip r:embed="rId2">
            <a:alphaModFix amt="60000"/>
          </a:blip>
          <a:srcRect r="-1" b="3428"/>
          <a:stretch/>
        </p:blipFill>
        <p:spPr>
          <a:xfrm>
            <a:off x="20" y="0"/>
            <a:ext cx="12188932" cy="6856614"/>
          </a:xfrm>
          <a:prstGeom prst="rect">
            <a:avLst/>
          </a:prstGeom>
          <a:solidFill>
            <a:srgbClr val="000000">
              <a:shade val="95000"/>
            </a:srgbClr>
          </a:solidFill>
          <a:ln w="444500" cap="sq">
            <a:solidFill>
              <a:srgbClr val="000000"/>
            </a:solidFill>
            <a:miter lim="800000"/>
          </a:ln>
          <a:effectLst>
            <a:outerShdw blurRad="254000" dist="190500" dir="2700000" sy="90000" algn="bl" rotWithShape="0">
              <a:srgbClr val="000000">
                <a:alpha val="40000"/>
              </a:srgbClr>
            </a:outerShdw>
          </a:effectLst>
        </p:spPr>
      </p:pic>
      <p:sp>
        <p:nvSpPr>
          <p:cNvPr id="9" name="TextBox 8">
            <a:extLst>
              <a:ext uri="{FF2B5EF4-FFF2-40B4-BE49-F238E27FC236}">
                <a16:creationId xmlns:a16="http://schemas.microsoft.com/office/drawing/2014/main" id="{392C5059-EB68-AD60-8B1D-D540BD55A8FF}"/>
              </a:ext>
            </a:extLst>
          </p:cNvPr>
          <p:cNvSpPr txBox="1"/>
          <p:nvPr/>
        </p:nvSpPr>
        <p:spPr>
          <a:xfrm>
            <a:off x="3062769" y="271065"/>
            <a:ext cx="5850467" cy="627133"/>
          </a:xfrm>
          <a:prstGeom prst="rect">
            <a:avLst/>
          </a:prstGeom>
          <a:solidFill>
            <a:schemeClr val="bg1"/>
          </a:solidFill>
        </p:spPr>
        <p:txBody>
          <a:bodyPr vert="horz" lIns="91440" tIns="45720" rIns="91440" bIns="45720" rtlCol="0" anchor="ctr">
            <a:normAutofit fontScale="70000" lnSpcReduction="20000"/>
          </a:bodyPr>
          <a:lstStyle/>
          <a:p>
            <a:pPr fontAlgn="base">
              <a:lnSpc>
                <a:spcPct val="110000"/>
              </a:lnSpc>
              <a:spcAft>
                <a:spcPts val="600"/>
              </a:spcAft>
              <a:buClr>
                <a:schemeClr val="accent5"/>
              </a:buClr>
            </a:pPr>
            <a:r>
              <a:rPr lang="en-US" sz="3200" b="1" dirty="0">
                <a:solidFill>
                  <a:srgbClr val="FF0000"/>
                </a:solidFill>
                <a:latin typeface="Cambria" panose="02040503050406030204" pitchFamily="18" charset="0"/>
                <a:ea typeface="Cambria" panose="02040503050406030204" pitchFamily="18" charset="0"/>
              </a:rPr>
              <a:t>Network in  research domain : Acceptance  </a:t>
            </a:r>
            <a:endParaRPr lang="en-US" sz="3200" b="1" i="0" dirty="0">
              <a:solidFill>
                <a:srgbClr val="FF0000"/>
              </a:solidFill>
              <a:effectLst/>
              <a:latin typeface="Cambria" panose="02040503050406030204" pitchFamily="18" charset="0"/>
              <a:ea typeface="Cambria" panose="02040503050406030204" pitchFamily="18" charset="0"/>
            </a:endParaRPr>
          </a:p>
        </p:txBody>
      </p:sp>
      <p:pic>
        <p:nvPicPr>
          <p:cNvPr id="1026" name="Picture 2" descr="Complexity and Network Science.">
            <a:extLst>
              <a:ext uri="{FF2B5EF4-FFF2-40B4-BE49-F238E27FC236}">
                <a16:creationId xmlns:a16="http://schemas.microsoft.com/office/drawing/2014/main" id="{44DFDB95-EAA4-2024-A0E0-188D4D2701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6897" y="1218507"/>
            <a:ext cx="8572500" cy="44196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5" name="Object 4">
            <a:extLst>
              <a:ext uri="{FF2B5EF4-FFF2-40B4-BE49-F238E27FC236}">
                <a16:creationId xmlns:a16="http://schemas.microsoft.com/office/drawing/2014/main" id="{B8A04A52-3C79-8265-F197-D13731DB2BF7}"/>
              </a:ext>
            </a:extLst>
          </p:cNvPr>
          <p:cNvGraphicFramePr>
            <a:graphicFrameLocks noChangeAspect="1"/>
          </p:cNvGraphicFramePr>
          <p:nvPr>
            <p:extLst>
              <p:ext uri="{D42A27DB-BD31-4B8C-83A1-F6EECF244321}">
                <p14:modId xmlns:p14="http://schemas.microsoft.com/office/powerpoint/2010/main" val="124617141"/>
              </p:ext>
            </p:extLst>
          </p:nvPr>
        </p:nvGraphicFramePr>
        <p:xfrm>
          <a:off x="0" y="171847"/>
          <a:ext cx="4533900" cy="6415088"/>
        </p:xfrm>
        <a:graphic>
          <a:graphicData uri="http://schemas.openxmlformats.org/presentationml/2006/ole">
            <mc:AlternateContent xmlns:mc="http://schemas.openxmlformats.org/markup-compatibility/2006">
              <mc:Choice xmlns:v="urn:schemas-microsoft-com:vml" Requires="v">
                <p:oleObj name="Acrobat Document" r:id="rId4" imgW="4533486" imgH="6415878" progId="Acrobat.Document.DC">
                  <p:embed/>
                </p:oleObj>
              </mc:Choice>
              <mc:Fallback>
                <p:oleObj name="Acrobat Document" r:id="rId4" imgW="4533486" imgH="6415878" progId="Acrobat.Document.DC">
                  <p:embed/>
                  <p:pic>
                    <p:nvPicPr>
                      <p:cNvPr id="5" name="Object 4">
                        <a:extLst>
                          <a:ext uri="{FF2B5EF4-FFF2-40B4-BE49-F238E27FC236}">
                            <a16:creationId xmlns:a16="http://schemas.microsoft.com/office/drawing/2014/main" id="{B8A04A52-3C79-8265-F197-D13731DB2BF7}"/>
                          </a:ext>
                        </a:extLst>
                      </p:cNvPr>
                      <p:cNvPicPr/>
                      <p:nvPr/>
                    </p:nvPicPr>
                    <p:blipFill>
                      <a:blip r:embed="rId5"/>
                      <a:stretch>
                        <a:fillRect/>
                      </a:stretch>
                    </p:blipFill>
                    <p:spPr>
                      <a:xfrm>
                        <a:off x="0" y="171847"/>
                        <a:ext cx="4533900" cy="6415088"/>
                      </a:xfrm>
                      <a:prstGeom prst="rect">
                        <a:avLst/>
                      </a:prstGeom>
                    </p:spPr>
                  </p:pic>
                </p:oleObj>
              </mc:Fallback>
            </mc:AlternateContent>
          </a:graphicData>
        </a:graphic>
      </p:graphicFrame>
      <p:graphicFrame>
        <p:nvGraphicFramePr>
          <p:cNvPr id="6" name="Object 5">
            <a:extLst>
              <a:ext uri="{FF2B5EF4-FFF2-40B4-BE49-F238E27FC236}">
                <a16:creationId xmlns:a16="http://schemas.microsoft.com/office/drawing/2014/main" id="{2BD8F456-3EFB-BFEE-6E0E-E1DB96259614}"/>
              </a:ext>
            </a:extLst>
          </p:cNvPr>
          <p:cNvGraphicFramePr>
            <a:graphicFrameLocks noChangeAspect="1"/>
          </p:cNvGraphicFramePr>
          <p:nvPr>
            <p:extLst>
              <p:ext uri="{D42A27DB-BD31-4B8C-83A1-F6EECF244321}">
                <p14:modId xmlns:p14="http://schemas.microsoft.com/office/powerpoint/2010/main" val="2238533859"/>
              </p:ext>
            </p:extLst>
          </p:nvPr>
        </p:nvGraphicFramePr>
        <p:xfrm>
          <a:off x="4218623" y="171847"/>
          <a:ext cx="4533900" cy="6415088"/>
        </p:xfrm>
        <a:graphic>
          <a:graphicData uri="http://schemas.openxmlformats.org/presentationml/2006/ole">
            <mc:AlternateContent xmlns:mc="http://schemas.openxmlformats.org/markup-compatibility/2006">
              <mc:Choice xmlns:v="urn:schemas-microsoft-com:vml" Requires="v">
                <p:oleObj name="Acrobat Document" r:id="rId6" imgW="4533486" imgH="6415878" progId="Acrobat.Document.DC">
                  <p:embed/>
                </p:oleObj>
              </mc:Choice>
              <mc:Fallback>
                <p:oleObj name="Acrobat Document" r:id="rId6" imgW="4533486" imgH="6415878" progId="Acrobat.Document.DC">
                  <p:embed/>
                  <p:pic>
                    <p:nvPicPr>
                      <p:cNvPr id="6" name="Object 5">
                        <a:extLst>
                          <a:ext uri="{FF2B5EF4-FFF2-40B4-BE49-F238E27FC236}">
                            <a16:creationId xmlns:a16="http://schemas.microsoft.com/office/drawing/2014/main" id="{2BD8F456-3EFB-BFEE-6E0E-E1DB96259614}"/>
                          </a:ext>
                        </a:extLst>
                      </p:cNvPr>
                      <p:cNvPicPr/>
                      <p:nvPr/>
                    </p:nvPicPr>
                    <p:blipFill>
                      <a:blip r:embed="rId7"/>
                      <a:stretch>
                        <a:fillRect/>
                      </a:stretch>
                    </p:blipFill>
                    <p:spPr>
                      <a:xfrm>
                        <a:off x="4218623" y="171847"/>
                        <a:ext cx="4533900" cy="6415088"/>
                      </a:xfrm>
                      <a:prstGeom prst="rect">
                        <a:avLst/>
                      </a:prstGeom>
                    </p:spPr>
                  </p:pic>
                </p:oleObj>
              </mc:Fallback>
            </mc:AlternateContent>
          </a:graphicData>
        </a:graphic>
      </p:graphicFrame>
      <p:graphicFrame>
        <p:nvGraphicFramePr>
          <p:cNvPr id="4" name="Object 3">
            <a:extLst>
              <a:ext uri="{FF2B5EF4-FFF2-40B4-BE49-F238E27FC236}">
                <a16:creationId xmlns:a16="http://schemas.microsoft.com/office/drawing/2014/main" id="{FD999EB2-F5D4-F115-0CCB-6F4F060F8EB7}"/>
              </a:ext>
            </a:extLst>
          </p:cNvPr>
          <p:cNvGraphicFramePr>
            <a:graphicFrameLocks noChangeAspect="1"/>
          </p:cNvGraphicFramePr>
          <p:nvPr>
            <p:extLst>
              <p:ext uri="{D42A27DB-BD31-4B8C-83A1-F6EECF244321}">
                <p14:modId xmlns:p14="http://schemas.microsoft.com/office/powerpoint/2010/main" val="2986317732"/>
              </p:ext>
            </p:extLst>
          </p:nvPr>
        </p:nvGraphicFramePr>
        <p:xfrm>
          <a:off x="7311910" y="411263"/>
          <a:ext cx="4664075" cy="6034088"/>
        </p:xfrm>
        <a:graphic>
          <a:graphicData uri="http://schemas.openxmlformats.org/presentationml/2006/ole">
            <mc:AlternateContent xmlns:mc="http://schemas.openxmlformats.org/markup-compatibility/2006">
              <mc:Choice xmlns:v="urn:schemas-microsoft-com:vml" Requires="v">
                <p:oleObj name="Acrobat Document" r:id="rId8" imgW="4663319" imgH="6034878" progId="Acrobat.Document.DC">
                  <p:embed/>
                </p:oleObj>
              </mc:Choice>
              <mc:Fallback>
                <p:oleObj name="Acrobat Document" r:id="rId8" imgW="4663319" imgH="6034878" progId="Acrobat.Document.DC">
                  <p:embed/>
                  <p:pic>
                    <p:nvPicPr>
                      <p:cNvPr id="0" name=""/>
                      <p:cNvPicPr/>
                      <p:nvPr/>
                    </p:nvPicPr>
                    <p:blipFill>
                      <a:blip r:embed="rId9"/>
                      <a:stretch>
                        <a:fillRect/>
                      </a:stretch>
                    </p:blipFill>
                    <p:spPr>
                      <a:xfrm>
                        <a:off x="7311910" y="411263"/>
                        <a:ext cx="4664075" cy="6034088"/>
                      </a:xfrm>
                      <a:prstGeom prst="rect">
                        <a:avLst/>
                      </a:prstGeom>
                    </p:spPr>
                  </p:pic>
                </p:oleObj>
              </mc:Fallback>
            </mc:AlternateContent>
          </a:graphicData>
        </a:graphic>
      </p:graphicFrame>
    </p:spTree>
    <p:extLst>
      <p:ext uri="{BB962C8B-B14F-4D97-AF65-F5344CB8AC3E}">
        <p14:creationId xmlns:p14="http://schemas.microsoft.com/office/powerpoint/2010/main" val="690951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ircle(in)">
                                      <p:cBhvr>
                                        <p:cTn id="7" dur="2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circle(in)">
                                      <p:cBhvr>
                                        <p:cTn id="12" dur="20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1000"/>
                                        <p:tgtEl>
                                          <p:spTgt spid="4"/>
                                        </p:tgtEl>
                                      </p:cBhvr>
                                    </p:animEffect>
                                    <p:anim calcmode="lin" valueType="num">
                                      <p:cBhvr>
                                        <p:cTn id="18" dur="1000" fill="hold"/>
                                        <p:tgtEl>
                                          <p:spTgt spid="4"/>
                                        </p:tgtEl>
                                        <p:attrNameLst>
                                          <p:attrName>ppt_x</p:attrName>
                                        </p:attrNameLst>
                                      </p:cBhvr>
                                      <p:tavLst>
                                        <p:tav tm="0">
                                          <p:val>
                                            <p:strVal val="#ppt_x"/>
                                          </p:val>
                                        </p:tav>
                                        <p:tav tm="100000">
                                          <p:val>
                                            <p:strVal val="#ppt_x"/>
                                          </p:val>
                                        </p:tav>
                                      </p:tavLst>
                                    </p:anim>
                                    <p:anim calcmode="lin" valueType="num">
                                      <p:cBhvr>
                                        <p:cTn id="1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392C5059-EB68-AD60-8B1D-D540BD55A8FF}"/>
              </a:ext>
            </a:extLst>
          </p:cNvPr>
          <p:cNvSpPr txBox="1"/>
          <p:nvPr/>
        </p:nvSpPr>
        <p:spPr>
          <a:xfrm>
            <a:off x="3062769" y="271065"/>
            <a:ext cx="5850467" cy="627133"/>
          </a:xfrm>
          <a:prstGeom prst="rect">
            <a:avLst/>
          </a:prstGeom>
          <a:solidFill>
            <a:schemeClr val="bg1"/>
          </a:solidFill>
        </p:spPr>
        <p:txBody>
          <a:bodyPr vert="horz" lIns="91440" tIns="45720" rIns="91440" bIns="45720" rtlCol="0" anchor="ctr">
            <a:normAutofit fontScale="70000" lnSpcReduction="20000"/>
          </a:bodyPr>
          <a:lstStyle/>
          <a:p>
            <a:pPr fontAlgn="base">
              <a:lnSpc>
                <a:spcPct val="110000"/>
              </a:lnSpc>
              <a:spcAft>
                <a:spcPts val="600"/>
              </a:spcAft>
              <a:buClr>
                <a:schemeClr val="accent5"/>
              </a:buClr>
            </a:pPr>
            <a:r>
              <a:rPr lang="en-US" sz="3200" b="1" dirty="0">
                <a:solidFill>
                  <a:srgbClr val="FF0000"/>
                </a:solidFill>
                <a:latin typeface="Cambria" panose="02040503050406030204" pitchFamily="18" charset="0"/>
                <a:ea typeface="Cambria" panose="02040503050406030204" pitchFamily="18" charset="0"/>
              </a:rPr>
              <a:t>Network in  research domain : Acceptance  </a:t>
            </a:r>
            <a:endParaRPr lang="en-US" sz="3200" b="1" i="0" dirty="0">
              <a:solidFill>
                <a:srgbClr val="FF0000"/>
              </a:solidFill>
              <a:effectLst/>
              <a:latin typeface="Cambria" panose="02040503050406030204" pitchFamily="18" charset="0"/>
              <a:ea typeface="Cambria" panose="02040503050406030204" pitchFamily="18" charset="0"/>
            </a:endParaRPr>
          </a:p>
        </p:txBody>
      </p:sp>
      <p:pic>
        <p:nvPicPr>
          <p:cNvPr id="1026" name="Picture 2" descr="Complexity and Network Science.">
            <a:extLst>
              <a:ext uri="{FF2B5EF4-FFF2-40B4-BE49-F238E27FC236}">
                <a16:creationId xmlns:a16="http://schemas.microsoft.com/office/drawing/2014/main" id="{44DFDB95-EAA4-2024-A0E0-188D4D2701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6897" y="1218507"/>
            <a:ext cx="8572500" cy="44196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Screen Shot 2012-01-24 at 11.27.13 PM.png">
            <a:extLst>
              <a:ext uri="{FF2B5EF4-FFF2-40B4-BE49-F238E27FC236}">
                <a16:creationId xmlns:a16="http://schemas.microsoft.com/office/drawing/2014/main" id="{4EA3FF39-9BE7-5225-D2F6-13C78794D1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8259" y="584631"/>
            <a:ext cx="10119485" cy="6421798"/>
          </a:xfrm>
          <a:prstGeom prst="rect">
            <a:avLst/>
          </a:prstGeom>
        </p:spPr>
      </p:pic>
    </p:spTree>
    <p:extLst>
      <p:ext uri="{BB962C8B-B14F-4D97-AF65-F5344CB8AC3E}">
        <p14:creationId xmlns:p14="http://schemas.microsoft.com/office/powerpoint/2010/main" val="306662792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useBgFill="1">
        <p:nvSpPr>
          <p:cNvPr id="15" name="Rectangle 13">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7" name="Rectangle 15">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9" name="Rectangle 17">
            <a:extLst>
              <a:ext uri="{FF2B5EF4-FFF2-40B4-BE49-F238E27FC236}">
                <a16:creationId xmlns:a16="http://schemas.microsoft.com/office/drawing/2014/main" id="{16E12301-1C96-4D15-9838-D5B894B223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9" name="Top Left">
            <a:extLst>
              <a:ext uri="{FF2B5EF4-FFF2-40B4-BE49-F238E27FC236}">
                <a16:creationId xmlns:a16="http://schemas.microsoft.com/office/drawing/2014/main" id="{D7A5FD75-4B35-4162-9304-5694912558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15178"/>
            <a:ext cx="2198951" cy="3331254"/>
            <a:chOff x="4473129" y="923925"/>
            <a:chExt cx="3308947" cy="5012817"/>
          </a:xfrm>
          <a:noFill/>
        </p:grpSpPr>
        <p:sp>
          <p:nvSpPr>
            <p:cNvPr id="21" name="Freeform: Shape 20">
              <a:extLst>
                <a:ext uri="{FF2B5EF4-FFF2-40B4-BE49-F238E27FC236}">
                  <a16:creationId xmlns:a16="http://schemas.microsoft.com/office/drawing/2014/main" id="{A5107DF9-40C8-458E-82E1-523137E7A9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bg2">
                  <a:alpha val="35000"/>
                </a:schemeClr>
              </a:solidFill>
              <a:prstDash val="lgDash"/>
              <a:round/>
            </a:ln>
          </p:spPr>
          <p:txBody>
            <a:bodyPr rtlCol="0" anchor="ctr"/>
            <a:lstStyle/>
            <a:p>
              <a:endParaRPr lang="en-US"/>
            </a:p>
          </p:txBody>
        </p:sp>
        <p:sp>
          <p:nvSpPr>
            <p:cNvPr id="22" name="Freeform: Shape 21">
              <a:extLst>
                <a:ext uri="{FF2B5EF4-FFF2-40B4-BE49-F238E27FC236}">
                  <a16:creationId xmlns:a16="http://schemas.microsoft.com/office/drawing/2014/main" id="{5BD83295-4F37-4B80-AF77-1798FB80C5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bg2">
                  <a:alpha val="35000"/>
                </a:schemeClr>
              </a:solidFill>
              <a:prstDash val="lgDash"/>
              <a:round/>
            </a:ln>
          </p:spPr>
          <p:txBody>
            <a:bodyPr rtlCol="0" anchor="ctr"/>
            <a:lstStyle/>
            <a:p>
              <a:endParaRPr lang="en-US"/>
            </a:p>
          </p:txBody>
        </p:sp>
        <p:sp>
          <p:nvSpPr>
            <p:cNvPr id="23" name="Freeform: Shape 22">
              <a:extLst>
                <a:ext uri="{FF2B5EF4-FFF2-40B4-BE49-F238E27FC236}">
                  <a16:creationId xmlns:a16="http://schemas.microsoft.com/office/drawing/2014/main" id="{65888C74-4F56-4347-8944-E676A3C896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bg2">
                  <a:alpha val="35000"/>
                </a:schemeClr>
              </a:solidFill>
              <a:prstDash val="lgDash"/>
              <a:round/>
            </a:ln>
          </p:spPr>
          <p:txBody>
            <a:bodyPr rtlCol="0" anchor="ctr"/>
            <a:lstStyle/>
            <a:p>
              <a:endParaRPr lang="en-US"/>
            </a:p>
          </p:txBody>
        </p:sp>
        <p:sp>
          <p:nvSpPr>
            <p:cNvPr id="24" name="Freeform: Shape 23">
              <a:extLst>
                <a:ext uri="{FF2B5EF4-FFF2-40B4-BE49-F238E27FC236}">
                  <a16:creationId xmlns:a16="http://schemas.microsoft.com/office/drawing/2014/main" id="{A69429CD-28C1-4DC7-84AD-4421A0AC8E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bg2">
                  <a:alpha val="35000"/>
                </a:schemeClr>
              </a:solidFill>
              <a:prstDash val="lgDash"/>
              <a:round/>
            </a:ln>
          </p:spPr>
          <p:txBody>
            <a:bodyPr rtlCol="0" anchor="ctr"/>
            <a:lstStyle/>
            <a:p>
              <a:endParaRPr lang="en-US"/>
            </a:p>
          </p:txBody>
        </p:sp>
        <p:sp>
          <p:nvSpPr>
            <p:cNvPr id="25" name="Freeform: Shape 24">
              <a:extLst>
                <a:ext uri="{FF2B5EF4-FFF2-40B4-BE49-F238E27FC236}">
                  <a16:creationId xmlns:a16="http://schemas.microsoft.com/office/drawing/2014/main" id="{762D63CF-41E9-4561-A945-E199ABE754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bg2">
                  <a:alpha val="35000"/>
                </a:schemeClr>
              </a:solidFill>
              <a:prstDash val="lgDash"/>
              <a:round/>
            </a:ln>
          </p:spPr>
          <p:txBody>
            <a:bodyPr rtlCol="0" anchor="ctr"/>
            <a:lstStyle/>
            <a:p>
              <a:endParaRPr lang="en-US"/>
            </a:p>
          </p:txBody>
        </p:sp>
        <p:sp>
          <p:nvSpPr>
            <p:cNvPr id="26" name="Freeform: Shape 25">
              <a:extLst>
                <a:ext uri="{FF2B5EF4-FFF2-40B4-BE49-F238E27FC236}">
                  <a16:creationId xmlns:a16="http://schemas.microsoft.com/office/drawing/2014/main" id="{0C95C339-F16B-492F-903D-A6855F56E1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bg2">
                  <a:alpha val="35000"/>
                </a:schemeClr>
              </a:solidFill>
              <a:prstDash val="lgDash"/>
              <a:round/>
            </a:ln>
          </p:spPr>
          <p:txBody>
            <a:bodyPr rtlCol="0" anchor="ctr"/>
            <a:lstStyle/>
            <a:p>
              <a:endParaRPr lang="en-US"/>
            </a:p>
          </p:txBody>
        </p:sp>
        <p:sp>
          <p:nvSpPr>
            <p:cNvPr id="27" name="Freeform: Shape 26">
              <a:extLst>
                <a:ext uri="{FF2B5EF4-FFF2-40B4-BE49-F238E27FC236}">
                  <a16:creationId xmlns:a16="http://schemas.microsoft.com/office/drawing/2014/main" id="{E85BC65A-0C9A-45A6-B18B-5E020CE983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bg2">
                  <a:alpha val="35000"/>
                </a:schemeClr>
              </a:solidFill>
              <a:prstDash val="lgDash"/>
              <a:round/>
            </a:ln>
          </p:spPr>
          <p:txBody>
            <a:bodyPr rtlCol="0" anchor="ctr"/>
            <a:lstStyle/>
            <a:p>
              <a:endParaRPr lang="en-US" dirty="0"/>
            </a:p>
          </p:txBody>
        </p:sp>
      </p:grpSp>
      <p:grpSp>
        <p:nvGrpSpPr>
          <p:cNvPr id="44" name="Bottom Right">
            <a:extLst>
              <a:ext uri="{FF2B5EF4-FFF2-40B4-BE49-F238E27FC236}">
                <a16:creationId xmlns:a16="http://schemas.microsoft.com/office/drawing/2014/main" id="{34676384-D846-461C-B8F3-BDB849B4A40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grpSp>
          <p:nvGrpSpPr>
            <p:cNvPr id="30" name="Graphic 157">
              <a:extLst>
                <a:ext uri="{FF2B5EF4-FFF2-40B4-BE49-F238E27FC236}">
                  <a16:creationId xmlns:a16="http://schemas.microsoft.com/office/drawing/2014/main" id="{50480E57-05E0-42B6-8693-191B4E9CF5F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32" name="Freeform: Shape 31">
                <a:extLst>
                  <a:ext uri="{FF2B5EF4-FFF2-40B4-BE49-F238E27FC236}">
                    <a16:creationId xmlns:a16="http://schemas.microsoft.com/office/drawing/2014/main" id="{1C989BD5-54F6-4747-83F1-81FCAEDAD8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bg2">
                    <a:alpha val="35000"/>
                  </a:schemeClr>
                </a:solidFill>
                <a:prstDash val="lgDash"/>
                <a:round/>
              </a:ln>
            </p:spPr>
            <p:txBody>
              <a:bodyPr rtlCol="0" anchor="ctr"/>
              <a:lstStyle/>
              <a:p>
                <a:endParaRPr lang="en-US"/>
              </a:p>
            </p:txBody>
          </p:sp>
          <p:sp>
            <p:nvSpPr>
              <p:cNvPr id="33" name="Freeform: Shape 32">
                <a:extLst>
                  <a:ext uri="{FF2B5EF4-FFF2-40B4-BE49-F238E27FC236}">
                    <a16:creationId xmlns:a16="http://schemas.microsoft.com/office/drawing/2014/main" id="{6D7EE029-E135-4899-AC49-78D6946CDA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bg2">
                    <a:alpha val="35000"/>
                  </a:schemeClr>
                </a:solidFill>
                <a:prstDash val="lgDash"/>
                <a:round/>
              </a:ln>
            </p:spPr>
            <p:txBody>
              <a:bodyPr rtlCol="0" anchor="ctr"/>
              <a:lstStyle/>
              <a:p>
                <a:endParaRPr lang="en-US"/>
              </a:p>
            </p:txBody>
          </p:sp>
          <p:sp>
            <p:nvSpPr>
              <p:cNvPr id="34" name="Freeform: Shape 33">
                <a:extLst>
                  <a:ext uri="{FF2B5EF4-FFF2-40B4-BE49-F238E27FC236}">
                    <a16:creationId xmlns:a16="http://schemas.microsoft.com/office/drawing/2014/main" id="{4C9494D7-A3EA-4A41-8910-6B6FE95E5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bg2">
                    <a:alpha val="35000"/>
                  </a:schemeClr>
                </a:solidFill>
                <a:prstDash val="lgDash"/>
                <a:round/>
              </a:ln>
            </p:spPr>
            <p:txBody>
              <a:bodyPr rtlCol="0" anchor="ctr"/>
              <a:lstStyle/>
              <a:p>
                <a:endParaRPr lang="en-US"/>
              </a:p>
            </p:txBody>
          </p:sp>
          <p:sp>
            <p:nvSpPr>
              <p:cNvPr id="35" name="Freeform: Shape 34">
                <a:extLst>
                  <a:ext uri="{FF2B5EF4-FFF2-40B4-BE49-F238E27FC236}">
                    <a16:creationId xmlns:a16="http://schemas.microsoft.com/office/drawing/2014/main" id="{89E7F2B7-DEB2-4B2A-99F9-10622D09E1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bg2">
                    <a:alpha val="35000"/>
                  </a:schemeClr>
                </a:solidFill>
                <a:prstDash val="lgDash"/>
                <a:round/>
              </a:ln>
            </p:spPr>
            <p:txBody>
              <a:bodyPr rtlCol="0" anchor="ctr"/>
              <a:lstStyle/>
              <a:p>
                <a:endParaRPr lang="en-US"/>
              </a:p>
            </p:txBody>
          </p:sp>
          <p:sp>
            <p:nvSpPr>
              <p:cNvPr id="36" name="Freeform: Shape 35">
                <a:extLst>
                  <a:ext uri="{FF2B5EF4-FFF2-40B4-BE49-F238E27FC236}">
                    <a16:creationId xmlns:a16="http://schemas.microsoft.com/office/drawing/2014/main" id="{9DACD4DB-BAF5-43DD-8CC8-4200A16D66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bg2">
                    <a:alpha val="35000"/>
                  </a:schemeClr>
                </a:solidFill>
                <a:prstDash val="lgDash"/>
                <a:round/>
              </a:ln>
            </p:spPr>
            <p:txBody>
              <a:bodyPr rtlCol="0" anchor="ctr"/>
              <a:lstStyle/>
              <a:p>
                <a:endParaRPr lang="en-US"/>
              </a:p>
            </p:txBody>
          </p:sp>
          <p:sp>
            <p:nvSpPr>
              <p:cNvPr id="37" name="Freeform: Shape 36">
                <a:extLst>
                  <a:ext uri="{FF2B5EF4-FFF2-40B4-BE49-F238E27FC236}">
                    <a16:creationId xmlns:a16="http://schemas.microsoft.com/office/drawing/2014/main" id="{6532D7D7-91B4-4F7C-B38E-5BBD5F3B42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bg2">
                    <a:alpha val="35000"/>
                  </a:schemeClr>
                </a:solidFill>
                <a:prstDash val="lgDash"/>
                <a:round/>
              </a:ln>
            </p:spPr>
            <p:txBody>
              <a:bodyPr rtlCol="0" anchor="ctr"/>
              <a:lstStyle/>
              <a:p>
                <a:endParaRPr lang="en-US"/>
              </a:p>
            </p:txBody>
          </p:sp>
          <p:sp>
            <p:nvSpPr>
              <p:cNvPr id="38" name="Freeform: Shape 37">
                <a:extLst>
                  <a:ext uri="{FF2B5EF4-FFF2-40B4-BE49-F238E27FC236}">
                    <a16:creationId xmlns:a16="http://schemas.microsoft.com/office/drawing/2014/main" id="{2B7428A0-A810-46D6-9CC7-2475B2DF6E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bg2">
                    <a:alpha val="35000"/>
                  </a:schemeClr>
                </a:solidFill>
                <a:prstDash val="lgDash"/>
                <a:round/>
              </a:ln>
            </p:spPr>
            <p:txBody>
              <a:bodyPr rtlCol="0" anchor="ctr"/>
              <a:lstStyle/>
              <a:p>
                <a:endParaRPr lang="en-US"/>
              </a:p>
            </p:txBody>
          </p:sp>
        </p:grpSp>
        <p:sp>
          <p:nvSpPr>
            <p:cNvPr id="31" name="Freeform: Shape 30">
              <a:extLst>
                <a:ext uri="{FF2B5EF4-FFF2-40B4-BE49-F238E27FC236}">
                  <a16:creationId xmlns:a16="http://schemas.microsoft.com/office/drawing/2014/main" id="{9C4A0E07-B9C5-49FB-B94A-B28D740C74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9" name="TextBox 8">
            <a:extLst>
              <a:ext uri="{FF2B5EF4-FFF2-40B4-BE49-F238E27FC236}">
                <a16:creationId xmlns:a16="http://schemas.microsoft.com/office/drawing/2014/main" id="{392C5059-EB68-AD60-8B1D-D540BD55A8FF}"/>
              </a:ext>
            </a:extLst>
          </p:cNvPr>
          <p:cNvSpPr txBox="1"/>
          <p:nvPr/>
        </p:nvSpPr>
        <p:spPr>
          <a:xfrm>
            <a:off x="3062769" y="271065"/>
            <a:ext cx="5850467" cy="627133"/>
          </a:xfrm>
          <a:prstGeom prst="rect">
            <a:avLst/>
          </a:prstGeom>
          <a:solidFill>
            <a:schemeClr val="bg1"/>
          </a:solidFill>
        </p:spPr>
        <p:txBody>
          <a:bodyPr vert="horz" lIns="91440" tIns="45720" rIns="91440" bIns="45720" rtlCol="0" anchor="ctr">
            <a:normAutofit fontScale="70000" lnSpcReduction="20000"/>
          </a:bodyPr>
          <a:lstStyle/>
          <a:p>
            <a:pPr fontAlgn="base">
              <a:lnSpc>
                <a:spcPct val="110000"/>
              </a:lnSpc>
              <a:spcAft>
                <a:spcPts val="600"/>
              </a:spcAft>
              <a:buClr>
                <a:schemeClr val="accent5"/>
              </a:buClr>
            </a:pPr>
            <a:r>
              <a:rPr lang="en-US" sz="3200" b="1" dirty="0">
                <a:solidFill>
                  <a:srgbClr val="FF0000"/>
                </a:solidFill>
                <a:latin typeface="Cambria" panose="02040503050406030204" pitchFamily="18" charset="0"/>
                <a:ea typeface="Cambria" panose="02040503050406030204" pitchFamily="18" charset="0"/>
              </a:rPr>
              <a:t>Network in  research domain : Acceptance  </a:t>
            </a:r>
            <a:endParaRPr lang="en-US" sz="3200" b="1" i="0" dirty="0">
              <a:solidFill>
                <a:srgbClr val="FF0000"/>
              </a:solidFill>
              <a:effectLst/>
              <a:latin typeface="Cambria" panose="02040503050406030204" pitchFamily="18" charset="0"/>
              <a:ea typeface="Cambria" panose="02040503050406030204" pitchFamily="18" charset="0"/>
            </a:endParaRPr>
          </a:p>
        </p:txBody>
      </p:sp>
      <p:sp>
        <p:nvSpPr>
          <p:cNvPr id="4" name="TextBox 3">
            <a:extLst>
              <a:ext uri="{FF2B5EF4-FFF2-40B4-BE49-F238E27FC236}">
                <a16:creationId xmlns:a16="http://schemas.microsoft.com/office/drawing/2014/main" id="{61C7BB37-4B7A-813A-4610-4DACA7D9AA3E}"/>
              </a:ext>
            </a:extLst>
          </p:cNvPr>
          <p:cNvSpPr txBox="1"/>
          <p:nvPr/>
        </p:nvSpPr>
        <p:spPr>
          <a:xfrm>
            <a:off x="160723" y="922687"/>
            <a:ext cx="11625635" cy="4832092"/>
          </a:xfrm>
          <a:prstGeom prst="rect">
            <a:avLst/>
          </a:prstGeom>
          <a:solidFill>
            <a:schemeClr val="bg1"/>
          </a:solidFill>
        </p:spPr>
        <p:txBody>
          <a:bodyPr wrap="square">
            <a:spAutoFit/>
          </a:bodyPr>
          <a:lstStyle/>
          <a:p>
            <a:pPr algn="l">
              <a:buFont typeface="+mj-lt"/>
              <a:buAutoNum type="alphaLcPeriod"/>
            </a:pPr>
            <a:r>
              <a:rPr lang="en-US" sz="1400" b="0" i="0" dirty="0">
                <a:solidFill>
                  <a:srgbClr val="353535"/>
                </a:solidFill>
                <a:effectLst/>
                <a:latin typeface="Merriweather" panose="00000500000000000000" pitchFamily="2" charset="0"/>
              </a:rPr>
              <a:t>The 1998 paper by </a:t>
            </a:r>
            <a:r>
              <a:rPr lang="en-US" sz="1400" b="0" i="0" dirty="0">
                <a:solidFill>
                  <a:srgbClr val="0000FF"/>
                </a:solidFill>
                <a:effectLst/>
                <a:latin typeface="Merriweather" panose="00000500000000000000" pitchFamily="2" charset="0"/>
              </a:rPr>
              <a:t>Watts and </a:t>
            </a:r>
            <a:r>
              <a:rPr lang="en-US" sz="1400" b="0" i="0" dirty="0" err="1">
                <a:solidFill>
                  <a:srgbClr val="0000FF"/>
                </a:solidFill>
                <a:effectLst/>
                <a:latin typeface="Merriweather" panose="00000500000000000000" pitchFamily="2" charset="0"/>
              </a:rPr>
              <a:t>Strogatz</a:t>
            </a:r>
            <a:r>
              <a:rPr lang="en-US" sz="1400" b="0" i="0" dirty="0">
                <a:solidFill>
                  <a:srgbClr val="0000FF"/>
                </a:solidFill>
                <a:effectLst/>
                <a:latin typeface="Merriweather" panose="00000500000000000000" pitchFamily="2" charset="0"/>
              </a:rPr>
              <a:t> in </a:t>
            </a:r>
            <a:r>
              <a:rPr lang="en-US" sz="1400" b="0" i="1" dirty="0">
                <a:solidFill>
                  <a:srgbClr val="0000FF"/>
                </a:solidFill>
                <a:effectLst/>
                <a:latin typeface="Merriweather" panose="00000500000000000000" pitchFamily="2" charset="0"/>
              </a:rPr>
              <a:t>Nature</a:t>
            </a:r>
            <a:r>
              <a:rPr lang="en-US" sz="1400" b="0" i="0" dirty="0">
                <a:solidFill>
                  <a:srgbClr val="0000FF"/>
                </a:solidFill>
                <a:effectLst/>
                <a:latin typeface="Merriweather" panose="00000500000000000000" pitchFamily="2" charset="0"/>
              </a:rPr>
              <a:t> on small world phenomena and the 1999 paper by </a:t>
            </a:r>
            <a:r>
              <a:rPr lang="en-US" sz="1400" b="0" i="0" dirty="0" err="1">
                <a:solidFill>
                  <a:srgbClr val="0000FF"/>
                </a:solidFill>
                <a:effectLst/>
                <a:latin typeface="Merriweather" panose="00000500000000000000" pitchFamily="2" charset="0"/>
              </a:rPr>
              <a:t>Barabási</a:t>
            </a:r>
            <a:r>
              <a:rPr lang="en-US" sz="1400" b="0" i="0" dirty="0">
                <a:solidFill>
                  <a:srgbClr val="0000FF"/>
                </a:solidFill>
                <a:effectLst/>
                <a:latin typeface="Merriweather" panose="00000500000000000000" pitchFamily="2" charset="0"/>
              </a:rPr>
              <a:t> and Albert in Science on scale-free networks were identified by Thompson-Reuters as being among the top ten most cited papers in physical sciences during the decade after their publication. </a:t>
            </a:r>
            <a:r>
              <a:rPr lang="en-US" sz="1400" b="0" i="0" dirty="0">
                <a:solidFill>
                  <a:srgbClr val="353535"/>
                </a:solidFill>
                <a:effectLst/>
                <a:latin typeface="Merriweather" panose="00000500000000000000" pitchFamily="2" charset="0"/>
              </a:rPr>
              <a:t>Currently (2011) the Watts-</a:t>
            </a:r>
            <a:r>
              <a:rPr lang="en-US" sz="1400" b="0" i="0" dirty="0" err="1">
                <a:solidFill>
                  <a:srgbClr val="353535"/>
                </a:solidFill>
                <a:effectLst/>
                <a:latin typeface="Merriweather" panose="00000500000000000000" pitchFamily="2" charset="0"/>
              </a:rPr>
              <a:t>Strogatz</a:t>
            </a:r>
            <a:r>
              <a:rPr lang="en-US" sz="1400" b="0" i="0" dirty="0">
                <a:solidFill>
                  <a:srgbClr val="353535"/>
                </a:solidFill>
                <a:effectLst/>
                <a:latin typeface="Merriweather" panose="00000500000000000000" pitchFamily="2" charset="0"/>
              </a:rPr>
              <a:t> paper is the second most cited of all papers published in Nature in 1998 and the </a:t>
            </a:r>
            <a:r>
              <a:rPr lang="en-US" sz="1400" b="0" i="0" dirty="0" err="1">
                <a:solidFill>
                  <a:srgbClr val="353535"/>
                </a:solidFill>
                <a:effectLst/>
                <a:latin typeface="Merriweather" panose="00000500000000000000" pitchFamily="2" charset="0"/>
              </a:rPr>
              <a:t>Barabási</a:t>
            </a:r>
            <a:r>
              <a:rPr lang="en-US" sz="1400" b="0" i="0" dirty="0">
                <a:solidFill>
                  <a:srgbClr val="353535"/>
                </a:solidFill>
                <a:effectLst/>
                <a:latin typeface="Merriweather" panose="00000500000000000000" pitchFamily="2" charset="0"/>
              </a:rPr>
              <a:t>-Albert paper is the most cited paper among all papers published in </a:t>
            </a:r>
            <a:r>
              <a:rPr lang="en-US" sz="1400" b="0" i="1" dirty="0">
                <a:solidFill>
                  <a:srgbClr val="353535"/>
                </a:solidFill>
                <a:effectLst/>
                <a:latin typeface="Merriweather" panose="00000500000000000000" pitchFamily="2" charset="0"/>
              </a:rPr>
              <a:t>Science</a:t>
            </a:r>
            <a:r>
              <a:rPr lang="en-US" sz="1400" b="0" i="0" dirty="0">
                <a:solidFill>
                  <a:srgbClr val="353535"/>
                </a:solidFill>
                <a:effectLst/>
                <a:latin typeface="Merriweather" panose="00000500000000000000" pitchFamily="2" charset="0"/>
              </a:rPr>
              <a:t> in 1999.</a:t>
            </a:r>
          </a:p>
          <a:p>
            <a:pPr algn="l">
              <a:buFont typeface="+mj-lt"/>
              <a:buAutoNum type="alphaLcPeriod"/>
            </a:pPr>
            <a:endParaRPr lang="en-US" sz="1400" b="0" i="0" dirty="0">
              <a:solidFill>
                <a:srgbClr val="353535"/>
              </a:solidFill>
              <a:effectLst/>
              <a:latin typeface="Merriweather" panose="00000500000000000000" pitchFamily="2" charset="0"/>
            </a:endParaRPr>
          </a:p>
          <a:p>
            <a:pPr algn="l">
              <a:buFont typeface="+mj-lt"/>
              <a:buAutoNum type="alphaLcPeriod"/>
            </a:pPr>
            <a:r>
              <a:rPr lang="en-US" sz="1400" b="0" i="0" dirty="0">
                <a:solidFill>
                  <a:srgbClr val="353535"/>
                </a:solidFill>
                <a:effectLst/>
                <a:latin typeface="Merriweather" panose="00000500000000000000" pitchFamily="2" charset="0"/>
              </a:rPr>
              <a:t>Four years after its publication the </a:t>
            </a:r>
            <a:r>
              <a:rPr lang="en-US" sz="1400" b="0" i="1" dirty="0">
                <a:solidFill>
                  <a:srgbClr val="0000FF"/>
                </a:solidFill>
                <a:effectLst/>
                <a:latin typeface="Merriweather" panose="00000500000000000000" pitchFamily="2" charset="0"/>
              </a:rPr>
              <a:t>SIAM</a:t>
            </a:r>
            <a:r>
              <a:rPr lang="en-US" sz="1400" b="0" i="0" dirty="0">
                <a:solidFill>
                  <a:srgbClr val="0000FF"/>
                </a:solidFill>
                <a:effectLst/>
                <a:latin typeface="Merriweather" panose="00000500000000000000" pitchFamily="2" charset="0"/>
              </a:rPr>
              <a:t> review by Mark Newman on network science became the most cited paper of any journal published by the Society of Industrial &amp; Applied Mathematics.</a:t>
            </a:r>
          </a:p>
          <a:p>
            <a:pPr algn="l">
              <a:buFont typeface="+mj-lt"/>
              <a:buAutoNum type="alphaLcPeriod"/>
            </a:pPr>
            <a:endParaRPr lang="en-US" sz="1400" b="0" i="0" dirty="0">
              <a:solidFill>
                <a:srgbClr val="353535"/>
              </a:solidFill>
              <a:effectLst/>
              <a:latin typeface="Merriweather" panose="00000500000000000000" pitchFamily="2" charset="0"/>
            </a:endParaRPr>
          </a:p>
          <a:p>
            <a:pPr algn="l">
              <a:buFont typeface="+mj-lt"/>
              <a:buAutoNum type="alphaLcPeriod"/>
            </a:pPr>
            <a:r>
              <a:rPr lang="en-US" sz="1400" b="0" i="1" dirty="0">
                <a:solidFill>
                  <a:srgbClr val="353535"/>
                </a:solidFill>
                <a:effectLst/>
                <a:latin typeface="Merriweather" panose="00000500000000000000" pitchFamily="2" charset="0"/>
              </a:rPr>
              <a:t>Reviews of Modern Physics</a:t>
            </a:r>
            <a:r>
              <a:rPr lang="en-US" sz="1400" b="0" i="0" dirty="0">
                <a:solidFill>
                  <a:srgbClr val="353535"/>
                </a:solidFill>
                <a:effectLst/>
                <a:latin typeface="Merriweather" panose="00000500000000000000" pitchFamily="2" charset="0"/>
              </a:rPr>
              <a:t>, published since 1929, is the physics journal with the highest impact factor. Until 2012 the most cited paper of the journal was written by Nobel Prize winner </a:t>
            </a:r>
            <a:r>
              <a:rPr lang="en-US" sz="1400" b="0" i="0" dirty="0" err="1">
                <a:solidFill>
                  <a:srgbClr val="353535"/>
                </a:solidFill>
                <a:effectLst/>
                <a:latin typeface="Merriweather" panose="00000500000000000000" pitchFamily="2" charset="0"/>
              </a:rPr>
              <a:t>Subrahmanyan</a:t>
            </a:r>
            <a:r>
              <a:rPr lang="en-US" sz="1400" b="0" i="0" dirty="0">
                <a:solidFill>
                  <a:srgbClr val="353535"/>
                </a:solidFill>
                <a:effectLst/>
                <a:latin typeface="Merriweather" panose="00000500000000000000" pitchFamily="2" charset="0"/>
              </a:rPr>
              <a:t> Chandrasekhar, his classic 1944 review entitled </a:t>
            </a:r>
            <a:r>
              <a:rPr lang="en-US" sz="1400" b="0" i="1" dirty="0">
                <a:solidFill>
                  <a:srgbClr val="353535"/>
                </a:solidFill>
                <a:effectLst/>
                <a:latin typeface="Merriweather" panose="00000500000000000000" pitchFamily="2" charset="0"/>
              </a:rPr>
              <a:t>Stochastic Problems in Physics and Astronomy</a:t>
            </a:r>
            <a:r>
              <a:rPr lang="en-US" sz="1400" b="0" i="0" dirty="0">
                <a:solidFill>
                  <a:srgbClr val="353535"/>
                </a:solidFill>
                <a:effectLst/>
                <a:latin typeface="Merriweather" panose="00000500000000000000" pitchFamily="2" charset="0"/>
              </a:rPr>
              <a:t> . During the 70 years since its publication, the paper gathered over 5,000 citations. Yet, in 2012 it was taken over by the first review of network science published in 2001 entitled </a:t>
            </a:r>
            <a:r>
              <a:rPr lang="en-US" sz="1400" b="0" i="1" dirty="0">
                <a:solidFill>
                  <a:srgbClr val="0000FF"/>
                </a:solidFill>
                <a:effectLst/>
                <a:latin typeface="Merriweather" panose="00000500000000000000" pitchFamily="2" charset="0"/>
              </a:rPr>
              <a:t>Statistical Mechanics of Complex Networks</a:t>
            </a:r>
            <a:r>
              <a:rPr lang="en-US" sz="1400" b="0" i="0" dirty="0">
                <a:solidFill>
                  <a:srgbClr val="0000FF"/>
                </a:solidFill>
                <a:effectLst/>
                <a:latin typeface="Merriweather" panose="00000500000000000000" pitchFamily="2" charset="0"/>
              </a:rPr>
              <a:t>.</a:t>
            </a:r>
          </a:p>
          <a:p>
            <a:pPr algn="l">
              <a:buFont typeface="+mj-lt"/>
              <a:buAutoNum type="alphaLcPeriod"/>
            </a:pPr>
            <a:endParaRPr lang="en-US" sz="1400" b="0" i="0" dirty="0">
              <a:solidFill>
                <a:srgbClr val="353535"/>
              </a:solidFill>
              <a:effectLst/>
              <a:latin typeface="Merriweather" panose="00000500000000000000" pitchFamily="2" charset="0"/>
            </a:endParaRPr>
          </a:p>
          <a:p>
            <a:pPr algn="l">
              <a:buFont typeface="+mj-lt"/>
              <a:buAutoNum type="alphaLcPeriod"/>
            </a:pPr>
            <a:r>
              <a:rPr lang="en-US" sz="1400" b="0" i="0" dirty="0">
                <a:solidFill>
                  <a:srgbClr val="353535"/>
                </a:solidFill>
                <a:effectLst/>
                <a:latin typeface="Merriweather" panose="00000500000000000000" pitchFamily="2" charset="0"/>
              </a:rPr>
              <a:t>The paper reporting the discovery that in scale-free networks the epidemic threshold vanishes, </a:t>
            </a:r>
            <a:r>
              <a:rPr lang="en-US" sz="1400" b="0" i="0" dirty="0">
                <a:solidFill>
                  <a:srgbClr val="0000FF"/>
                </a:solidFill>
                <a:effectLst/>
                <a:latin typeface="Merriweather" panose="00000500000000000000" pitchFamily="2" charset="0"/>
              </a:rPr>
              <a:t>by Pastor-</a:t>
            </a:r>
            <a:r>
              <a:rPr lang="en-US" sz="1400" b="0" i="0" dirty="0" err="1">
                <a:solidFill>
                  <a:srgbClr val="0000FF"/>
                </a:solidFill>
                <a:effectLst/>
                <a:latin typeface="Merriweather" panose="00000500000000000000" pitchFamily="2" charset="0"/>
              </a:rPr>
              <a:t>Satorras</a:t>
            </a:r>
            <a:r>
              <a:rPr lang="en-US" sz="1400" b="0" i="0" dirty="0">
                <a:solidFill>
                  <a:srgbClr val="0000FF"/>
                </a:solidFill>
                <a:effectLst/>
                <a:latin typeface="Merriweather" panose="00000500000000000000" pitchFamily="2" charset="0"/>
              </a:rPr>
              <a:t> and </a:t>
            </a:r>
            <a:r>
              <a:rPr lang="en-US" sz="1400" b="0" i="0" dirty="0" err="1">
                <a:solidFill>
                  <a:srgbClr val="0000FF"/>
                </a:solidFill>
                <a:effectLst/>
                <a:latin typeface="Merriweather" panose="00000500000000000000" pitchFamily="2" charset="0"/>
              </a:rPr>
              <a:t>Vespignani</a:t>
            </a:r>
            <a:r>
              <a:rPr lang="en-US" sz="1400" b="0" i="0" dirty="0">
                <a:solidFill>
                  <a:srgbClr val="0000FF"/>
                </a:solidFill>
                <a:effectLst/>
                <a:latin typeface="Merriweather" panose="00000500000000000000" pitchFamily="2" charset="0"/>
              </a:rPr>
              <a:t>, is the most cited paper among the papers published in 2001 by </a:t>
            </a:r>
            <a:r>
              <a:rPr lang="en-US" sz="1400" b="0" i="1" dirty="0">
                <a:solidFill>
                  <a:srgbClr val="0000FF"/>
                </a:solidFill>
                <a:effectLst/>
                <a:latin typeface="Merriweather" panose="00000500000000000000" pitchFamily="2" charset="0"/>
              </a:rPr>
              <a:t>Physical Review Letters</a:t>
            </a:r>
            <a:r>
              <a:rPr lang="en-US" sz="1400" b="0" i="0" dirty="0">
                <a:solidFill>
                  <a:srgbClr val="0000FF"/>
                </a:solidFill>
                <a:effectLst/>
                <a:latin typeface="Merriweather" panose="00000500000000000000" pitchFamily="2" charset="0"/>
              </a:rPr>
              <a:t>, shared with a paper on quantum computing.</a:t>
            </a:r>
          </a:p>
          <a:p>
            <a:pPr algn="l">
              <a:buFont typeface="+mj-lt"/>
              <a:buAutoNum type="alphaLcPeriod"/>
            </a:pPr>
            <a:endParaRPr lang="en-US" sz="1400" b="0" i="0" dirty="0">
              <a:solidFill>
                <a:srgbClr val="353535"/>
              </a:solidFill>
              <a:effectLst/>
              <a:latin typeface="Merriweather" panose="00000500000000000000" pitchFamily="2" charset="0"/>
            </a:endParaRPr>
          </a:p>
          <a:p>
            <a:pPr algn="l">
              <a:buFont typeface="+mj-lt"/>
              <a:buAutoNum type="alphaLcPeriod"/>
            </a:pPr>
            <a:r>
              <a:rPr lang="en-US" sz="1400" b="0" i="0" dirty="0">
                <a:solidFill>
                  <a:srgbClr val="353535"/>
                </a:solidFill>
                <a:effectLst/>
                <a:latin typeface="Merriweather" panose="00000500000000000000" pitchFamily="2" charset="0"/>
              </a:rPr>
              <a:t>The paper by </a:t>
            </a:r>
            <a:r>
              <a:rPr lang="en-US" sz="1400" b="0" i="0" dirty="0">
                <a:solidFill>
                  <a:srgbClr val="0000FF"/>
                </a:solidFill>
                <a:effectLst/>
                <a:latin typeface="Merriweather" panose="00000500000000000000" pitchFamily="2" charset="0"/>
              </a:rPr>
              <a:t>Michelle Girvan and Mark Newman on community discovery in networks is the most cited paper published in 2002 by </a:t>
            </a:r>
            <a:r>
              <a:rPr lang="en-US" sz="1400" b="0" i="1" dirty="0">
                <a:solidFill>
                  <a:srgbClr val="0000FF"/>
                </a:solidFill>
                <a:effectLst/>
                <a:latin typeface="Merriweather" panose="00000500000000000000" pitchFamily="2" charset="0"/>
              </a:rPr>
              <a:t>Proceedings of the National Academy of Sciences</a:t>
            </a:r>
            <a:r>
              <a:rPr lang="en-US" sz="1400" b="0" i="0" dirty="0">
                <a:solidFill>
                  <a:srgbClr val="0000FF"/>
                </a:solidFill>
                <a:effectLst/>
                <a:latin typeface="Merriweather" panose="00000500000000000000" pitchFamily="2" charset="0"/>
              </a:rPr>
              <a:t>.</a:t>
            </a:r>
          </a:p>
          <a:p>
            <a:pPr algn="l">
              <a:buFont typeface="+mj-lt"/>
              <a:buAutoNum type="alphaLcPeriod"/>
            </a:pPr>
            <a:endParaRPr lang="en-US" sz="1400" b="0" i="0" dirty="0">
              <a:solidFill>
                <a:srgbClr val="353535"/>
              </a:solidFill>
              <a:effectLst/>
              <a:latin typeface="Merriweather" panose="00000500000000000000" pitchFamily="2" charset="0"/>
            </a:endParaRPr>
          </a:p>
          <a:p>
            <a:pPr algn="l">
              <a:buFont typeface="+mj-lt"/>
              <a:buAutoNum type="alphaLcPeriod"/>
            </a:pPr>
            <a:r>
              <a:rPr lang="en-US" sz="1400" b="0" i="0" dirty="0">
                <a:solidFill>
                  <a:srgbClr val="353535"/>
                </a:solidFill>
                <a:effectLst/>
                <a:latin typeface="Merriweather" panose="00000500000000000000" pitchFamily="2" charset="0"/>
              </a:rPr>
              <a:t>The 2004 review entitled </a:t>
            </a:r>
            <a:r>
              <a:rPr lang="en-US" sz="1400" b="0" i="1" dirty="0">
                <a:solidFill>
                  <a:srgbClr val="353535"/>
                </a:solidFill>
                <a:effectLst/>
                <a:latin typeface="Merriweather" panose="00000500000000000000" pitchFamily="2" charset="0"/>
              </a:rPr>
              <a:t>Network Biology</a:t>
            </a:r>
            <a:r>
              <a:rPr lang="en-US" sz="1400" b="0" i="0" dirty="0">
                <a:solidFill>
                  <a:srgbClr val="353535"/>
                </a:solidFill>
                <a:effectLst/>
                <a:latin typeface="Merriweather" panose="00000500000000000000" pitchFamily="2" charset="0"/>
              </a:rPr>
              <a:t> </a:t>
            </a:r>
            <a:r>
              <a:rPr lang="en-US" sz="1400" dirty="0">
                <a:solidFill>
                  <a:srgbClr val="353535"/>
                </a:solidFill>
                <a:latin typeface="Merriweather" panose="00000500000000000000" pitchFamily="2" charset="0"/>
              </a:rPr>
              <a:t> </a:t>
            </a:r>
            <a:r>
              <a:rPr lang="en-US" sz="1400" b="0" i="0" dirty="0">
                <a:solidFill>
                  <a:srgbClr val="353535"/>
                </a:solidFill>
                <a:effectLst/>
                <a:latin typeface="Merriweather" panose="00000500000000000000" pitchFamily="2" charset="0"/>
              </a:rPr>
              <a:t>is the second most cited paper in the history of </a:t>
            </a:r>
            <a:r>
              <a:rPr lang="en-US" sz="1400" b="0" i="1" dirty="0">
                <a:solidFill>
                  <a:srgbClr val="353535"/>
                </a:solidFill>
                <a:effectLst/>
                <a:latin typeface="Merriweather" panose="00000500000000000000" pitchFamily="2" charset="0"/>
              </a:rPr>
              <a:t>Nature Reviews Genetics</a:t>
            </a:r>
            <a:r>
              <a:rPr lang="en-US" sz="1400" b="0" i="0" dirty="0">
                <a:solidFill>
                  <a:srgbClr val="353535"/>
                </a:solidFill>
                <a:effectLst/>
                <a:latin typeface="Merriweather" panose="00000500000000000000" pitchFamily="2" charset="0"/>
              </a:rPr>
              <a:t>, the top review journal in genetics.</a:t>
            </a:r>
          </a:p>
        </p:txBody>
      </p:sp>
      <p:sp>
        <p:nvSpPr>
          <p:cNvPr id="6" name="TextBox 5">
            <a:extLst>
              <a:ext uri="{FF2B5EF4-FFF2-40B4-BE49-F238E27FC236}">
                <a16:creationId xmlns:a16="http://schemas.microsoft.com/office/drawing/2014/main" id="{A743A63E-E805-E651-DF4D-43D3E3593722}"/>
              </a:ext>
            </a:extLst>
          </p:cNvPr>
          <p:cNvSpPr txBox="1"/>
          <p:nvPr/>
        </p:nvSpPr>
        <p:spPr>
          <a:xfrm>
            <a:off x="195623" y="5942099"/>
            <a:ext cx="11091807" cy="523220"/>
          </a:xfrm>
          <a:prstGeom prst="rect">
            <a:avLst/>
          </a:prstGeom>
          <a:solidFill>
            <a:schemeClr val="bg1"/>
          </a:solidFill>
        </p:spPr>
        <p:txBody>
          <a:bodyPr wrap="square">
            <a:spAutoFit/>
          </a:bodyPr>
          <a:lstStyle/>
          <a:p>
            <a:pPr algn="l"/>
            <a:r>
              <a:rPr lang="en-US" sz="1400" b="0" i="0" dirty="0">
                <a:solidFill>
                  <a:srgbClr val="353535"/>
                </a:solidFill>
                <a:effectLst/>
                <a:latin typeface="Merriweather" panose="00000500000000000000" pitchFamily="2" charset="0"/>
              </a:rPr>
              <a:t>R. Pastor-</a:t>
            </a:r>
            <a:r>
              <a:rPr lang="en-US" sz="1400" b="0" i="0" dirty="0" err="1">
                <a:solidFill>
                  <a:srgbClr val="353535"/>
                </a:solidFill>
                <a:effectLst/>
                <a:latin typeface="Merriweather" panose="00000500000000000000" pitchFamily="2" charset="0"/>
              </a:rPr>
              <a:t>Satorras</a:t>
            </a:r>
            <a:r>
              <a:rPr lang="en-US" sz="1400" b="0" i="0" dirty="0">
                <a:solidFill>
                  <a:srgbClr val="353535"/>
                </a:solidFill>
                <a:effectLst/>
                <a:latin typeface="Merriweather" panose="00000500000000000000" pitchFamily="2" charset="0"/>
              </a:rPr>
              <a:t> and A. </a:t>
            </a:r>
            <a:r>
              <a:rPr lang="en-US" sz="1400" b="0" i="0" dirty="0" err="1">
                <a:solidFill>
                  <a:srgbClr val="353535"/>
                </a:solidFill>
                <a:effectLst/>
                <a:latin typeface="Merriweather" panose="00000500000000000000" pitchFamily="2" charset="0"/>
              </a:rPr>
              <a:t>Vespignani</a:t>
            </a:r>
            <a:r>
              <a:rPr lang="en-US" sz="1400" b="0" i="0" dirty="0">
                <a:solidFill>
                  <a:srgbClr val="353535"/>
                </a:solidFill>
                <a:effectLst/>
                <a:latin typeface="Merriweather" panose="00000500000000000000" pitchFamily="2" charset="0"/>
              </a:rPr>
              <a:t>. Epidemic spreading in </a:t>
            </a:r>
            <a:r>
              <a:rPr lang="en-US" sz="1400" b="0" i="0" dirty="0" err="1">
                <a:solidFill>
                  <a:srgbClr val="353535"/>
                </a:solidFill>
                <a:effectLst/>
                <a:latin typeface="Merriweather" panose="00000500000000000000" pitchFamily="2" charset="0"/>
              </a:rPr>
              <a:t>scalefree</a:t>
            </a:r>
            <a:r>
              <a:rPr lang="en-US" sz="1400" b="0" i="0" dirty="0">
                <a:solidFill>
                  <a:srgbClr val="353535"/>
                </a:solidFill>
                <a:effectLst/>
                <a:latin typeface="Merriweather" panose="00000500000000000000" pitchFamily="2" charset="0"/>
              </a:rPr>
              <a:t> networks. Physical Review Letters, 86: 3200, 2001.</a:t>
            </a:r>
          </a:p>
          <a:p>
            <a:pPr algn="l"/>
            <a:r>
              <a:rPr lang="en-US" sz="1400" b="0" i="0" dirty="0">
                <a:solidFill>
                  <a:srgbClr val="353535"/>
                </a:solidFill>
                <a:effectLst/>
                <a:latin typeface="Merriweather" panose="00000500000000000000" pitchFamily="2" charset="0"/>
              </a:rPr>
              <a:t> M. Girvan and M. E. J. Newman. Community structure in social and biological networks. PNAS, 99: 7821, 2002.</a:t>
            </a:r>
          </a:p>
        </p:txBody>
      </p:sp>
    </p:spTree>
    <p:extLst>
      <p:ext uri="{BB962C8B-B14F-4D97-AF65-F5344CB8AC3E}">
        <p14:creationId xmlns:p14="http://schemas.microsoft.com/office/powerpoint/2010/main" val="21617216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nodeType="click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wipe(down)">
                                      <p:cBhvr>
                                        <p:cTn id="13" dur="500"/>
                                        <p:tgtEl>
                                          <p:spTgt spid="4">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nodeType="clickEffect">
                                  <p:stCondLst>
                                    <p:cond delay="0"/>
                                  </p:stCondLst>
                                  <p:childTnLst>
                                    <p:set>
                                      <p:cBhvr>
                                        <p:cTn id="17" dur="1" fill="hold">
                                          <p:stCondLst>
                                            <p:cond delay="0"/>
                                          </p:stCondLst>
                                        </p:cTn>
                                        <p:tgtEl>
                                          <p:spTgt spid="4">
                                            <p:txEl>
                                              <p:pRg st="4" end="4"/>
                                            </p:txEl>
                                          </p:spTgt>
                                        </p:tgtEl>
                                        <p:attrNameLst>
                                          <p:attrName>style.visibility</p:attrName>
                                        </p:attrNameLst>
                                      </p:cBhvr>
                                      <p:to>
                                        <p:strVal val="visible"/>
                                      </p:to>
                                    </p:set>
                                    <p:animEffect transition="in" filter="barn(inVertical)">
                                      <p:cBhvr>
                                        <p:cTn id="18" dur="500"/>
                                        <p:tgtEl>
                                          <p:spTgt spid="4">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6" presetClass="entr" presetSubtype="21"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animEffect transition="in" filter="barn(inVertical)">
                                      <p:cBhvr>
                                        <p:cTn id="23" dur="500"/>
                                        <p:tgtEl>
                                          <p:spTgt spid="4">
                                            <p:txEl>
                                              <p:pRg st="6" end="6"/>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4">
                                            <p:txEl>
                                              <p:pRg st="8" end="8"/>
                                            </p:txEl>
                                          </p:spTgt>
                                        </p:tgtEl>
                                        <p:attrNameLst>
                                          <p:attrName>style.visibility</p:attrName>
                                        </p:attrNameLst>
                                      </p:cBhvr>
                                      <p:to>
                                        <p:strVal val="visible"/>
                                      </p:to>
                                    </p:set>
                                    <p:animEffect transition="in" filter="fade">
                                      <p:cBhvr>
                                        <p:cTn id="28" dur="1000"/>
                                        <p:tgtEl>
                                          <p:spTgt spid="4">
                                            <p:txEl>
                                              <p:pRg st="8" end="8"/>
                                            </p:txEl>
                                          </p:spTgt>
                                        </p:tgtEl>
                                      </p:cBhvr>
                                    </p:animEffect>
                                    <p:anim calcmode="lin" valueType="num">
                                      <p:cBhvr>
                                        <p:cTn id="29" dur="1000" fill="hold"/>
                                        <p:tgtEl>
                                          <p:spTgt spid="4">
                                            <p:txEl>
                                              <p:pRg st="8" end="8"/>
                                            </p:txEl>
                                          </p:spTgt>
                                        </p:tgtEl>
                                        <p:attrNameLst>
                                          <p:attrName>ppt_x</p:attrName>
                                        </p:attrNameLst>
                                      </p:cBhvr>
                                      <p:tavLst>
                                        <p:tav tm="0">
                                          <p:val>
                                            <p:strVal val="#ppt_x"/>
                                          </p:val>
                                        </p:tav>
                                        <p:tav tm="100000">
                                          <p:val>
                                            <p:strVal val="#ppt_x"/>
                                          </p:val>
                                        </p:tav>
                                      </p:tavLst>
                                    </p:anim>
                                    <p:anim calcmode="lin" valueType="num">
                                      <p:cBhvr>
                                        <p:cTn id="30" dur="1000" fill="hold"/>
                                        <p:tgtEl>
                                          <p:spTgt spid="4">
                                            <p:txEl>
                                              <p:pRg st="8" end="8"/>
                                            </p:txEl>
                                          </p:spTgt>
                                        </p:tgtEl>
                                        <p:attrNameLst>
                                          <p:attrName>ppt_y</p:attrName>
                                        </p:attrNameLst>
                                      </p:cBhvr>
                                      <p:tavLst>
                                        <p:tav tm="0">
                                          <p:val>
                                            <p:strVal val="#ppt_y+.1"/>
                                          </p:val>
                                        </p:tav>
                                        <p:tav tm="100000">
                                          <p:val>
                                            <p:strVal val="#ppt_y"/>
                                          </p:val>
                                        </p:tav>
                                      </p:tavLst>
                                    </p:anim>
                                  </p:childTnLst>
                                </p:cTn>
                              </p:par>
                              <p:par>
                                <p:cTn id="31" presetID="42" presetClass="entr" presetSubtype="0" fill="hold" nodeType="withEffect">
                                  <p:stCondLst>
                                    <p:cond delay="0"/>
                                  </p:stCondLst>
                                  <p:childTnLst>
                                    <p:set>
                                      <p:cBhvr>
                                        <p:cTn id="32" dur="1" fill="hold">
                                          <p:stCondLst>
                                            <p:cond delay="0"/>
                                          </p:stCondLst>
                                        </p:cTn>
                                        <p:tgtEl>
                                          <p:spTgt spid="4">
                                            <p:txEl>
                                              <p:pRg st="10" end="10"/>
                                            </p:txEl>
                                          </p:spTgt>
                                        </p:tgtEl>
                                        <p:attrNameLst>
                                          <p:attrName>style.visibility</p:attrName>
                                        </p:attrNameLst>
                                      </p:cBhvr>
                                      <p:to>
                                        <p:strVal val="visible"/>
                                      </p:to>
                                    </p:set>
                                    <p:animEffect transition="in" filter="fade">
                                      <p:cBhvr>
                                        <p:cTn id="33" dur="1000"/>
                                        <p:tgtEl>
                                          <p:spTgt spid="4">
                                            <p:txEl>
                                              <p:pRg st="10" end="10"/>
                                            </p:txEl>
                                          </p:spTgt>
                                        </p:tgtEl>
                                      </p:cBhvr>
                                    </p:animEffect>
                                    <p:anim calcmode="lin" valueType="num">
                                      <p:cBhvr>
                                        <p:cTn id="34" dur="1000" fill="hold"/>
                                        <p:tgtEl>
                                          <p:spTgt spid="4">
                                            <p:txEl>
                                              <p:pRg st="10" end="10"/>
                                            </p:txEl>
                                          </p:spTgt>
                                        </p:tgtEl>
                                        <p:attrNameLst>
                                          <p:attrName>ppt_x</p:attrName>
                                        </p:attrNameLst>
                                      </p:cBhvr>
                                      <p:tavLst>
                                        <p:tav tm="0">
                                          <p:val>
                                            <p:strVal val="#ppt_x"/>
                                          </p:val>
                                        </p:tav>
                                        <p:tav tm="100000">
                                          <p:val>
                                            <p:strVal val="#ppt_x"/>
                                          </p:val>
                                        </p:tav>
                                      </p:tavLst>
                                    </p:anim>
                                    <p:anim calcmode="lin" valueType="num">
                                      <p:cBhvr>
                                        <p:cTn id="35" dur="1000" fill="hold"/>
                                        <p:tgtEl>
                                          <p:spTgt spid="4">
                                            <p:txEl>
                                              <p:pRg st="10" end="1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55E83E3A-F679-15CB-FDAD-2DA8166B495D}"/>
              </a:ext>
            </a:extLst>
          </p:cNvPr>
          <p:cNvGraphicFramePr>
            <a:graphicFrameLocks noGrp="1"/>
          </p:cNvGraphicFramePr>
          <p:nvPr/>
        </p:nvGraphicFramePr>
        <p:xfrm>
          <a:off x="3502232" y="2293140"/>
          <a:ext cx="2802224" cy="2424940"/>
        </p:xfrm>
        <a:graphic>
          <a:graphicData uri="http://schemas.openxmlformats.org/drawingml/2006/table">
            <a:tbl>
              <a:tblPr rtl="1" firstRow="1" bandRow="1">
                <a:tableStyleId>{D7AC3CCA-C797-4891-BE02-D94E43425B78}</a:tableStyleId>
              </a:tblPr>
              <a:tblGrid>
                <a:gridCol w="700556">
                  <a:extLst>
                    <a:ext uri="{9D8B030D-6E8A-4147-A177-3AD203B41FA5}">
                      <a16:colId xmlns:a16="http://schemas.microsoft.com/office/drawing/2014/main" val="20000"/>
                    </a:ext>
                  </a:extLst>
                </a:gridCol>
                <a:gridCol w="700556">
                  <a:extLst>
                    <a:ext uri="{9D8B030D-6E8A-4147-A177-3AD203B41FA5}">
                      <a16:colId xmlns:a16="http://schemas.microsoft.com/office/drawing/2014/main" val="20001"/>
                    </a:ext>
                  </a:extLst>
                </a:gridCol>
                <a:gridCol w="700556">
                  <a:extLst>
                    <a:ext uri="{9D8B030D-6E8A-4147-A177-3AD203B41FA5}">
                      <a16:colId xmlns:a16="http://schemas.microsoft.com/office/drawing/2014/main" val="20002"/>
                    </a:ext>
                  </a:extLst>
                </a:gridCol>
                <a:gridCol w="700556">
                  <a:extLst>
                    <a:ext uri="{9D8B030D-6E8A-4147-A177-3AD203B41FA5}">
                      <a16:colId xmlns:a16="http://schemas.microsoft.com/office/drawing/2014/main" val="20003"/>
                    </a:ext>
                  </a:extLst>
                </a:gridCol>
              </a:tblGrid>
              <a:tr h="606235">
                <a:tc>
                  <a:txBody>
                    <a:bodyPr/>
                    <a:lstStyle/>
                    <a:p>
                      <a:pPr rtl="1"/>
                      <a:r>
                        <a:rPr lang="en-US" b="0" dirty="0"/>
                        <a:t>1</a:t>
                      </a:r>
                      <a:endParaRPr lang="he-IL" b="0" dirty="0"/>
                    </a:p>
                  </a:txBody>
                  <a:tcPr/>
                </a:tc>
                <a:tc>
                  <a:txBody>
                    <a:bodyPr/>
                    <a:lstStyle/>
                    <a:p>
                      <a:pPr rtl="1"/>
                      <a:r>
                        <a:rPr lang="en-US" b="0" dirty="0"/>
                        <a:t>0</a:t>
                      </a:r>
                      <a:endParaRPr lang="he-IL" b="0" dirty="0"/>
                    </a:p>
                  </a:txBody>
                  <a:tcPr/>
                </a:tc>
                <a:tc>
                  <a:txBody>
                    <a:bodyPr/>
                    <a:lstStyle/>
                    <a:p>
                      <a:pPr rtl="1"/>
                      <a:r>
                        <a:rPr lang="en-US" b="0" dirty="0"/>
                        <a:t>0</a:t>
                      </a:r>
                      <a:endParaRPr lang="he-IL" b="0" dirty="0"/>
                    </a:p>
                  </a:txBody>
                  <a:tcPr/>
                </a:tc>
                <a:tc>
                  <a:txBody>
                    <a:bodyPr/>
                    <a:lstStyle/>
                    <a:p>
                      <a:pPr rtl="1"/>
                      <a:r>
                        <a:rPr lang="en-US" b="0" dirty="0"/>
                        <a:t>0</a:t>
                      </a:r>
                      <a:endParaRPr lang="he-IL" b="0" dirty="0"/>
                    </a:p>
                  </a:txBody>
                  <a:tcPr/>
                </a:tc>
                <a:extLst>
                  <a:ext uri="{0D108BD9-81ED-4DB2-BD59-A6C34878D82A}">
                    <a16:rowId xmlns:a16="http://schemas.microsoft.com/office/drawing/2014/main" val="10000"/>
                  </a:ext>
                </a:extLst>
              </a:tr>
              <a:tr h="606235">
                <a:tc>
                  <a:txBody>
                    <a:bodyPr/>
                    <a:lstStyle/>
                    <a:p>
                      <a:pPr algn="ctr" rtl="0"/>
                      <a:r>
                        <a:rPr lang="en-US" b="0" dirty="0"/>
                        <a:t>  1</a:t>
                      </a:r>
                      <a:endParaRPr lang="he-IL" b="0" dirty="0"/>
                    </a:p>
                  </a:txBody>
                  <a:tcPr>
                    <a:solidFill>
                      <a:srgbClr val="C00000"/>
                    </a:solidFill>
                  </a:tcPr>
                </a:tc>
                <a:tc>
                  <a:txBody>
                    <a:bodyPr/>
                    <a:lstStyle/>
                    <a:p>
                      <a:pPr rtl="1"/>
                      <a:r>
                        <a:rPr lang="en-US" b="0" dirty="0"/>
                        <a:t>1</a:t>
                      </a:r>
                      <a:endParaRPr lang="he-IL" b="0" dirty="0"/>
                    </a:p>
                  </a:txBody>
                  <a:tcPr/>
                </a:tc>
                <a:tc>
                  <a:txBody>
                    <a:bodyPr/>
                    <a:lstStyle/>
                    <a:p>
                      <a:pPr rtl="1"/>
                      <a:r>
                        <a:rPr lang="en-US" b="0" dirty="0"/>
                        <a:t>0</a:t>
                      </a:r>
                      <a:endParaRPr lang="he-IL" b="0" dirty="0"/>
                    </a:p>
                  </a:txBody>
                  <a:tcPr/>
                </a:tc>
                <a:tc>
                  <a:txBody>
                    <a:bodyPr/>
                    <a:lstStyle/>
                    <a:p>
                      <a:pPr rtl="1"/>
                      <a:r>
                        <a:rPr lang="en-US" b="0" dirty="0"/>
                        <a:t>0</a:t>
                      </a:r>
                      <a:endParaRPr lang="he-IL" b="0" dirty="0"/>
                    </a:p>
                  </a:txBody>
                  <a:tcPr/>
                </a:tc>
                <a:extLst>
                  <a:ext uri="{0D108BD9-81ED-4DB2-BD59-A6C34878D82A}">
                    <a16:rowId xmlns:a16="http://schemas.microsoft.com/office/drawing/2014/main" val="10001"/>
                  </a:ext>
                </a:extLst>
              </a:tr>
              <a:tr h="606235">
                <a:tc>
                  <a:txBody>
                    <a:bodyPr/>
                    <a:lstStyle/>
                    <a:p>
                      <a:pPr rtl="1"/>
                      <a:r>
                        <a:rPr lang="en-US" b="0" dirty="0"/>
                        <a:t>1</a:t>
                      </a:r>
                      <a:endParaRPr lang="he-IL" b="0" dirty="0"/>
                    </a:p>
                  </a:txBody>
                  <a:tcPr/>
                </a:tc>
                <a:tc>
                  <a:txBody>
                    <a:bodyPr/>
                    <a:lstStyle/>
                    <a:p>
                      <a:pPr rtl="1"/>
                      <a:r>
                        <a:rPr lang="en-US" b="0" dirty="0"/>
                        <a:t>0</a:t>
                      </a:r>
                      <a:endParaRPr lang="he-IL" b="0" dirty="0"/>
                    </a:p>
                  </a:txBody>
                  <a:tcPr/>
                </a:tc>
                <a:tc>
                  <a:txBody>
                    <a:bodyPr/>
                    <a:lstStyle/>
                    <a:p>
                      <a:pPr rtl="1"/>
                      <a:r>
                        <a:rPr lang="en-US" b="0" dirty="0"/>
                        <a:t>1</a:t>
                      </a:r>
                      <a:endParaRPr lang="he-IL" b="0" dirty="0"/>
                    </a:p>
                  </a:txBody>
                  <a:tcPr/>
                </a:tc>
                <a:tc>
                  <a:txBody>
                    <a:bodyPr/>
                    <a:lstStyle/>
                    <a:p>
                      <a:pPr rtl="1"/>
                      <a:r>
                        <a:rPr lang="en-US" b="0" dirty="0"/>
                        <a:t>0</a:t>
                      </a:r>
                      <a:endParaRPr lang="he-IL" b="0" dirty="0"/>
                    </a:p>
                  </a:txBody>
                  <a:tcPr/>
                </a:tc>
                <a:extLst>
                  <a:ext uri="{0D108BD9-81ED-4DB2-BD59-A6C34878D82A}">
                    <a16:rowId xmlns:a16="http://schemas.microsoft.com/office/drawing/2014/main" val="10002"/>
                  </a:ext>
                </a:extLst>
              </a:tr>
              <a:tr h="606235">
                <a:tc>
                  <a:txBody>
                    <a:bodyPr/>
                    <a:lstStyle/>
                    <a:p>
                      <a:pPr rtl="1"/>
                      <a:r>
                        <a:rPr lang="en-US" b="0" dirty="0"/>
                        <a:t>0</a:t>
                      </a:r>
                      <a:endParaRPr lang="he-IL" b="0" dirty="0"/>
                    </a:p>
                  </a:txBody>
                  <a:tcPr/>
                </a:tc>
                <a:tc>
                  <a:txBody>
                    <a:bodyPr/>
                    <a:lstStyle/>
                    <a:p>
                      <a:pPr rtl="1"/>
                      <a:r>
                        <a:rPr lang="en-US" b="0" dirty="0"/>
                        <a:t>1</a:t>
                      </a:r>
                      <a:endParaRPr lang="he-IL" b="0" dirty="0"/>
                    </a:p>
                  </a:txBody>
                  <a:tcPr/>
                </a:tc>
                <a:tc>
                  <a:txBody>
                    <a:bodyPr/>
                    <a:lstStyle/>
                    <a:p>
                      <a:pPr rtl="1"/>
                      <a:r>
                        <a:rPr lang="en-US" b="0" dirty="0"/>
                        <a:t>1</a:t>
                      </a:r>
                      <a:endParaRPr lang="he-IL" b="0" dirty="0"/>
                    </a:p>
                  </a:txBody>
                  <a:tcPr>
                    <a:solidFill>
                      <a:srgbClr val="C00000"/>
                    </a:solidFill>
                  </a:tcPr>
                </a:tc>
                <a:tc>
                  <a:txBody>
                    <a:bodyPr/>
                    <a:lstStyle/>
                    <a:p>
                      <a:pPr rtl="1"/>
                      <a:r>
                        <a:rPr lang="en-US" b="0" dirty="0"/>
                        <a:t>1</a:t>
                      </a:r>
                      <a:endParaRPr lang="he-IL" b="0" dirty="0"/>
                    </a:p>
                  </a:txBody>
                  <a:tcPr/>
                </a:tc>
                <a:extLst>
                  <a:ext uri="{0D108BD9-81ED-4DB2-BD59-A6C34878D82A}">
                    <a16:rowId xmlns:a16="http://schemas.microsoft.com/office/drawing/2014/main" val="10003"/>
                  </a:ext>
                </a:extLst>
              </a:tr>
            </a:tbl>
          </a:graphicData>
        </a:graphic>
      </p:graphicFrame>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2B687298-D8CE-F830-96C4-51A98045B4D6}"/>
                  </a:ext>
                </a:extLst>
              </p:cNvPr>
              <p:cNvSpPr/>
              <p:nvPr/>
            </p:nvSpPr>
            <p:spPr>
              <a:xfrm>
                <a:off x="2426840" y="1787599"/>
                <a:ext cx="927439" cy="42922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b="1" i="1">
                              <a:solidFill>
                                <a:srgbClr val="373764"/>
                              </a:solidFill>
                              <a:latin typeface="Cambria Math" panose="02040503050406030204" pitchFamily="18" charset="0"/>
                            </a:rPr>
                          </m:ctrlPr>
                        </m:sSubPr>
                        <m:e>
                          <m:r>
                            <a:rPr lang="en-US" sz="2000" b="1" i="1">
                              <a:solidFill>
                                <a:srgbClr val="373764"/>
                              </a:solidFill>
                              <a:latin typeface="Cambria Math"/>
                            </a:rPr>
                            <m:t>𝑨</m:t>
                          </m:r>
                        </m:e>
                        <m:sub>
                          <m:r>
                            <a:rPr lang="en-US" sz="2000" b="1" i="1">
                              <a:solidFill>
                                <a:srgbClr val="373764"/>
                              </a:solidFill>
                              <a:latin typeface="Cambria Math"/>
                            </a:rPr>
                            <m:t>𝒊𝒋</m:t>
                          </m:r>
                        </m:sub>
                      </m:sSub>
                    </m:oMath>
                  </m:oMathPara>
                </a14:m>
                <a:endParaRPr lang="he-IL" sz="2000" dirty="0"/>
              </a:p>
            </p:txBody>
          </p:sp>
        </mc:Choice>
        <mc:Fallback xmlns="">
          <p:sp>
            <p:nvSpPr>
              <p:cNvPr id="13" name="Rectangle 12">
                <a:extLst>
                  <a:ext uri="{FF2B5EF4-FFF2-40B4-BE49-F238E27FC236}">
                    <a16:creationId xmlns:a16="http://schemas.microsoft.com/office/drawing/2014/main" id="{2B687298-D8CE-F830-96C4-51A98045B4D6}"/>
                  </a:ext>
                </a:extLst>
              </p:cNvPr>
              <p:cNvSpPr>
                <a:spLocks noRot="1" noChangeAspect="1" noMove="1" noResize="1" noEditPoints="1" noAdjustHandles="1" noChangeArrowheads="1" noChangeShapeType="1" noTextEdit="1"/>
              </p:cNvSpPr>
              <p:nvPr/>
            </p:nvSpPr>
            <p:spPr>
              <a:xfrm>
                <a:off x="2426840" y="1787599"/>
                <a:ext cx="927439" cy="429220"/>
              </a:xfrm>
              <a:prstGeom prst="rect">
                <a:avLst/>
              </a:prstGeom>
              <a:blipFill>
                <a:blip r:embed="rId2"/>
                <a:stretch>
                  <a:fillRect b="-9859"/>
                </a:stretch>
              </a:blipFill>
            </p:spPr>
            <p:txBody>
              <a:bodyPr/>
              <a:lstStyle/>
              <a:p>
                <a:r>
                  <a:rPr lang="en-IN">
                    <a:noFill/>
                  </a:rPr>
                  <a:t> </a:t>
                </a:r>
              </a:p>
            </p:txBody>
          </p:sp>
        </mc:Fallback>
      </mc:AlternateContent>
      <p:grpSp>
        <p:nvGrpSpPr>
          <p:cNvPr id="5" name="Group 4">
            <a:extLst>
              <a:ext uri="{FF2B5EF4-FFF2-40B4-BE49-F238E27FC236}">
                <a16:creationId xmlns:a16="http://schemas.microsoft.com/office/drawing/2014/main" id="{0AF3E500-C183-87D4-1646-137F84207D76}"/>
              </a:ext>
            </a:extLst>
          </p:cNvPr>
          <p:cNvGrpSpPr/>
          <p:nvPr/>
        </p:nvGrpSpPr>
        <p:grpSpPr>
          <a:xfrm>
            <a:off x="6946912" y="2379032"/>
            <a:ext cx="2082788" cy="2140213"/>
            <a:chOff x="7315200" y="5011901"/>
            <a:chExt cx="1295400" cy="1291256"/>
          </a:xfrm>
        </p:grpSpPr>
        <p:sp>
          <p:nvSpPr>
            <p:cNvPr id="6" name="Oval 5">
              <a:extLst>
                <a:ext uri="{FF2B5EF4-FFF2-40B4-BE49-F238E27FC236}">
                  <a16:creationId xmlns:a16="http://schemas.microsoft.com/office/drawing/2014/main" id="{3247E839-20BD-00D6-EA0A-D92036229708}"/>
                </a:ext>
              </a:extLst>
            </p:cNvPr>
            <p:cNvSpPr/>
            <p:nvPr/>
          </p:nvSpPr>
          <p:spPr>
            <a:xfrm>
              <a:off x="7315200" y="5011901"/>
              <a:ext cx="228600" cy="256181"/>
            </a:xfrm>
            <a:prstGeom prst="ellipse">
              <a:avLst/>
            </a:prstGeom>
            <a:ln w="38100"/>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t>1</a:t>
              </a:r>
              <a:endParaRPr lang="he-IL" dirty="0"/>
            </a:p>
          </p:txBody>
        </p:sp>
        <p:sp>
          <p:nvSpPr>
            <p:cNvPr id="7" name="Oval 6">
              <a:extLst>
                <a:ext uri="{FF2B5EF4-FFF2-40B4-BE49-F238E27FC236}">
                  <a16:creationId xmlns:a16="http://schemas.microsoft.com/office/drawing/2014/main" id="{70C3082E-D740-B6CD-BD63-91473F4A62F3}"/>
                </a:ext>
              </a:extLst>
            </p:cNvPr>
            <p:cNvSpPr/>
            <p:nvPr/>
          </p:nvSpPr>
          <p:spPr>
            <a:xfrm>
              <a:off x="8382000" y="6045428"/>
              <a:ext cx="228600" cy="256181"/>
            </a:xfrm>
            <a:prstGeom prst="ellipse">
              <a:avLst/>
            </a:prstGeom>
            <a:ln w="38100"/>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t>3</a:t>
              </a:r>
              <a:endParaRPr lang="he-IL" dirty="0"/>
            </a:p>
          </p:txBody>
        </p:sp>
        <p:sp>
          <p:nvSpPr>
            <p:cNvPr id="8" name="Oval 7">
              <a:extLst>
                <a:ext uri="{FF2B5EF4-FFF2-40B4-BE49-F238E27FC236}">
                  <a16:creationId xmlns:a16="http://schemas.microsoft.com/office/drawing/2014/main" id="{1C0BEE6F-9E0B-4522-BEFF-AD9082E8BBB6}"/>
                </a:ext>
              </a:extLst>
            </p:cNvPr>
            <p:cNvSpPr/>
            <p:nvPr/>
          </p:nvSpPr>
          <p:spPr>
            <a:xfrm>
              <a:off x="7315200" y="6046976"/>
              <a:ext cx="228600" cy="256181"/>
            </a:xfrm>
            <a:prstGeom prst="ellipse">
              <a:avLst/>
            </a:prstGeom>
            <a:ln w="38100"/>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t>4</a:t>
              </a:r>
              <a:endParaRPr lang="he-IL" dirty="0"/>
            </a:p>
          </p:txBody>
        </p:sp>
        <p:sp>
          <p:nvSpPr>
            <p:cNvPr id="9" name="Oval 8">
              <a:extLst>
                <a:ext uri="{FF2B5EF4-FFF2-40B4-BE49-F238E27FC236}">
                  <a16:creationId xmlns:a16="http://schemas.microsoft.com/office/drawing/2014/main" id="{53187C48-E128-DD68-A301-AB3C8BC6820F}"/>
                </a:ext>
              </a:extLst>
            </p:cNvPr>
            <p:cNvSpPr/>
            <p:nvPr/>
          </p:nvSpPr>
          <p:spPr>
            <a:xfrm>
              <a:off x="8382000" y="5011901"/>
              <a:ext cx="228600" cy="256181"/>
            </a:xfrm>
            <a:prstGeom prst="ellipse">
              <a:avLst/>
            </a:prstGeom>
            <a:ln w="38100"/>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t>2</a:t>
              </a:r>
              <a:endParaRPr lang="he-IL" dirty="0"/>
            </a:p>
          </p:txBody>
        </p:sp>
        <p:cxnSp>
          <p:nvCxnSpPr>
            <p:cNvPr id="10" name="Straight Connector 9">
              <a:extLst>
                <a:ext uri="{FF2B5EF4-FFF2-40B4-BE49-F238E27FC236}">
                  <a16:creationId xmlns:a16="http://schemas.microsoft.com/office/drawing/2014/main" id="{36EE0EB7-E9A2-FF4B-FB15-86695F318FCB}"/>
                </a:ext>
              </a:extLst>
            </p:cNvPr>
            <p:cNvCxnSpPr>
              <a:cxnSpLocks/>
              <a:stCxn id="6" idx="4"/>
              <a:endCxn id="8" idx="0"/>
            </p:cNvCxnSpPr>
            <p:nvPr/>
          </p:nvCxnSpPr>
          <p:spPr>
            <a:xfrm>
              <a:off x="7429500" y="5268082"/>
              <a:ext cx="0" cy="778894"/>
            </a:xfrm>
            <a:prstGeom prst="line">
              <a:avLst/>
            </a:prstGeom>
            <a:ln w="38100"/>
          </p:spPr>
          <p:style>
            <a:lnRef idx="2">
              <a:schemeClr val="dk1"/>
            </a:lnRef>
            <a:fillRef idx="0">
              <a:schemeClr val="dk1"/>
            </a:fillRef>
            <a:effectRef idx="1">
              <a:schemeClr val="dk1"/>
            </a:effectRef>
            <a:fontRef idx="minor">
              <a:schemeClr val="tx1"/>
            </a:fontRef>
          </p:style>
        </p:cxnSp>
        <p:cxnSp>
          <p:nvCxnSpPr>
            <p:cNvPr id="11" name="Straight Connector 10">
              <a:extLst>
                <a:ext uri="{FF2B5EF4-FFF2-40B4-BE49-F238E27FC236}">
                  <a16:creationId xmlns:a16="http://schemas.microsoft.com/office/drawing/2014/main" id="{7E83B279-05A8-5309-3AB8-CDAEE5BAF45C}"/>
                </a:ext>
              </a:extLst>
            </p:cNvPr>
            <p:cNvCxnSpPr>
              <a:cxnSpLocks/>
              <a:stCxn id="9" idx="4"/>
              <a:endCxn id="7" idx="0"/>
            </p:cNvCxnSpPr>
            <p:nvPr/>
          </p:nvCxnSpPr>
          <p:spPr>
            <a:xfrm>
              <a:off x="8496300" y="5268082"/>
              <a:ext cx="0" cy="777346"/>
            </a:xfrm>
            <a:prstGeom prst="line">
              <a:avLst/>
            </a:prstGeom>
            <a:ln w="38100"/>
          </p:spPr>
          <p:style>
            <a:lnRef idx="2">
              <a:schemeClr val="dk1"/>
            </a:lnRef>
            <a:fillRef idx="0">
              <a:schemeClr val="dk1"/>
            </a:fillRef>
            <a:effectRef idx="1">
              <a:schemeClr val="dk1"/>
            </a:effectRef>
            <a:fontRef idx="minor">
              <a:schemeClr val="tx1"/>
            </a:fontRef>
          </p:style>
        </p:cxnSp>
        <p:cxnSp>
          <p:nvCxnSpPr>
            <p:cNvPr id="12" name="Straight Connector 11">
              <a:extLst>
                <a:ext uri="{FF2B5EF4-FFF2-40B4-BE49-F238E27FC236}">
                  <a16:creationId xmlns:a16="http://schemas.microsoft.com/office/drawing/2014/main" id="{D71A206A-59D8-423D-EF6B-B80E58ED242A}"/>
                </a:ext>
              </a:extLst>
            </p:cNvPr>
            <p:cNvCxnSpPr>
              <a:cxnSpLocks/>
              <a:stCxn id="7" idx="2"/>
              <a:endCxn id="8" idx="6"/>
            </p:cNvCxnSpPr>
            <p:nvPr/>
          </p:nvCxnSpPr>
          <p:spPr>
            <a:xfrm flipH="1">
              <a:off x="7543800" y="6173519"/>
              <a:ext cx="838200" cy="1548"/>
            </a:xfrm>
            <a:prstGeom prst="line">
              <a:avLst/>
            </a:prstGeom>
            <a:ln w="38100"/>
          </p:spPr>
          <p:style>
            <a:lnRef idx="2">
              <a:schemeClr val="dk1"/>
            </a:lnRef>
            <a:fillRef idx="0">
              <a:schemeClr val="dk1"/>
            </a:fillRef>
            <a:effectRef idx="1">
              <a:schemeClr val="dk1"/>
            </a:effectRef>
            <a:fontRef idx="minor">
              <a:schemeClr val="tx1"/>
            </a:fontRef>
          </p:style>
        </p:cxnSp>
      </p:grpSp>
      <p:cxnSp>
        <p:nvCxnSpPr>
          <p:cNvPr id="14" name="Straight Connector 13">
            <a:extLst>
              <a:ext uri="{FF2B5EF4-FFF2-40B4-BE49-F238E27FC236}">
                <a16:creationId xmlns:a16="http://schemas.microsoft.com/office/drawing/2014/main" id="{7CF50885-773F-C540-5836-3A6809188025}"/>
              </a:ext>
            </a:extLst>
          </p:cNvPr>
          <p:cNvCxnSpPr>
            <a:cxnSpLocks/>
            <a:stCxn id="9" idx="3"/>
            <a:endCxn id="8" idx="7"/>
          </p:cNvCxnSpPr>
          <p:nvPr/>
        </p:nvCxnSpPr>
        <p:spPr>
          <a:xfrm flipH="1">
            <a:off x="7260636" y="2741460"/>
            <a:ext cx="1455340" cy="1415357"/>
          </a:xfrm>
          <a:prstGeom prst="line">
            <a:avLst/>
          </a:prstGeom>
          <a:ln w="38100">
            <a:solidFill>
              <a:srgbClr val="F2041B"/>
            </a:solidFill>
          </a:ln>
        </p:spPr>
        <p:style>
          <a:lnRef idx="3">
            <a:schemeClr val="accent2"/>
          </a:lnRef>
          <a:fillRef idx="0">
            <a:schemeClr val="accent2"/>
          </a:fillRef>
          <a:effectRef idx="2">
            <a:schemeClr val="accent2"/>
          </a:effectRef>
          <a:fontRef idx="minor">
            <a:schemeClr val="tx1"/>
          </a:fontRef>
        </p:style>
      </p:cxnSp>
      <p:sp>
        <p:nvSpPr>
          <p:cNvPr id="16" name="Rectangle 5">
            <a:extLst>
              <a:ext uri="{FF2B5EF4-FFF2-40B4-BE49-F238E27FC236}">
                <a16:creationId xmlns:a16="http://schemas.microsoft.com/office/drawing/2014/main" id="{C583D86F-1B77-3206-B286-FF1924E52B42}"/>
              </a:ext>
            </a:extLst>
          </p:cNvPr>
          <p:cNvSpPr txBox="1">
            <a:spLocks noChangeArrowheads="1"/>
          </p:cNvSpPr>
          <p:nvPr/>
        </p:nvSpPr>
        <p:spPr bwMode="auto">
          <a:xfrm>
            <a:off x="225025" y="236154"/>
            <a:ext cx="3889775" cy="679804"/>
          </a:xfrm>
          <a:prstGeom prst="rect">
            <a:avLst/>
          </a:prstGeom>
          <a:solidFill>
            <a:schemeClr val="bg1"/>
          </a:solidFill>
          <a:ln w="9525">
            <a:noFill/>
            <a:miter lim="800000"/>
            <a:headEnd/>
            <a:tailEnd/>
          </a:ln>
        </p:spPr>
        <p:txBody>
          <a:bodyPr vert="horz" wrap="square" lIns="91440" tIns="45720" rIns="91440" bIns="45720" numCol="1" anchor="ctr" anchorCtr="0" compatLnSpc="1">
            <a:prstTxWarp prst="textNoShape">
              <a:avLst/>
            </a:prstTxWarp>
          </a:bodyPr>
          <a:lstStyle>
            <a:lvl1pPr algn="l" rtl="1" eaLnBrk="0" fontAlgn="base" hangingPunct="0">
              <a:spcBef>
                <a:spcPct val="0"/>
              </a:spcBef>
              <a:spcAft>
                <a:spcPct val="0"/>
              </a:spcAft>
              <a:defRPr sz="3800">
                <a:solidFill>
                  <a:schemeClr val="tx2"/>
                </a:solidFill>
                <a:latin typeface="+mj-lt"/>
                <a:ea typeface="+mj-ea"/>
                <a:cs typeface="+mj-cs"/>
              </a:defRPr>
            </a:lvl1pPr>
            <a:lvl2pPr algn="l" rtl="1" eaLnBrk="0" fontAlgn="base" hangingPunct="0">
              <a:spcBef>
                <a:spcPct val="0"/>
              </a:spcBef>
              <a:spcAft>
                <a:spcPct val="0"/>
              </a:spcAft>
              <a:defRPr sz="3800">
                <a:solidFill>
                  <a:schemeClr val="tx2"/>
                </a:solidFill>
                <a:latin typeface="Arial" pitchFamily="34" charset="0"/>
                <a:cs typeface="Arial" pitchFamily="34" charset="0"/>
              </a:defRPr>
            </a:lvl2pPr>
            <a:lvl3pPr algn="l" rtl="1" eaLnBrk="0" fontAlgn="base" hangingPunct="0">
              <a:spcBef>
                <a:spcPct val="0"/>
              </a:spcBef>
              <a:spcAft>
                <a:spcPct val="0"/>
              </a:spcAft>
              <a:defRPr sz="3800">
                <a:solidFill>
                  <a:schemeClr val="tx2"/>
                </a:solidFill>
                <a:latin typeface="Arial" pitchFamily="34" charset="0"/>
                <a:cs typeface="Arial" pitchFamily="34" charset="0"/>
              </a:defRPr>
            </a:lvl3pPr>
            <a:lvl4pPr algn="l" rtl="1" eaLnBrk="0" fontAlgn="base" hangingPunct="0">
              <a:spcBef>
                <a:spcPct val="0"/>
              </a:spcBef>
              <a:spcAft>
                <a:spcPct val="0"/>
              </a:spcAft>
              <a:defRPr sz="3800">
                <a:solidFill>
                  <a:schemeClr val="tx2"/>
                </a:solidFill>
                <a:latin typeface="Arial" pitchFamily="34" charset="0"/>
                <a:cs typeface="Arial" pitchFamily="34" charset="0"/>
              </a:defRPr>
            </a:lvl4pPr>
            <a:lvl5pPr algn="l" rtl="1" eaLnBrk="0" fontAlgn="base" hangingPunct="0">
              <a:spcBef>
                <a:spcPct val="0"/>
              </a:spcBef>
              <a:spcAft>
                <a:spcPct val="0"/>
              </a:spcAft>
              <a:defRPr sz="3800">
                <a:solidFill>
                  <a:schemeClr val="tx2"/>
                </a:solidFill>
                <a:latin typeface="Arial" pitchFamily="34" charset="0"/>
                <a:cs typeface="Arial" pitchFamily="34" charset="0"/>
              </a:defRPr>
            </a:lvl5pPr>
            <a:lvl6pPr marL="457200" algn="l" rtl="1" fontAlgn="base">
              <a:spcBef>
                <a:spcPct val="0"/>
              </a:spcBef>
              <a:spcAft>
                <a:spcPct val="0"/>
              </a:spcAft>
              <a:defRPr sz="3800">
                <a:solidFill>
                  <a:schemeClr val="tx2"/>
                </a:solidFill>
                <a:latin typeface="Arial" pitchFamily="34" charset="0"/>
                <a:cs typeface="Arial" pitchFamily="34" charset="0"/>
              </a:defRPr>
            </a:lvl6pPr>
            <a:lvl7pPr marL="914400" algn="l" rtl="1" fontAlgn="base">
              <a:spcBef>
                <a:spcPct val="0"/>
              </a:spcBef>
              <a:spcAft>
                <a:spcPct val="0"/>
              </a:spcAft>
              <a:defRPr sz="3800">
                <a:solidFill>
                  <a:schemeClr val="tx2"/>
                </a:solidFill>
                <a:latin typeface="Arial" pitchFamily="34" charset="0"/>
                <a:cs typeface="Arial" pitchFamily="34" charset="0"/>
              </a:defRPr>
            </a:lvl7pPr>
            <a:lvl8pPr marL="1371600" algn="l" rtl="1" fontAlgn="base">
              <a:spcBef>
                <a:spcPct val="0"/>
              </a:spcBef>
              <a:spcAft>
                <a:spcPct val="0"/>
              </a:spcAft>
              <a:defRPr sz="3800">
                <a:solidFill>
                  <a:schemeClr val="tx2"/>
                </a:solidFill>
                <a:latin typeface="Arial" pitchFamily="34" charset="0"/>
                <a:cs typeface="Arial" pitchFamily="34" charset="0"/>
              </a:defRPr>
            </a:lvl8pPr>
            <a:lvl9pPr marL="1828800" algn="l" rtl="1" fontAlgn="base">
              <a:spcBef>
                <a:spcPct val="0"/>
              </a:spcBef>
              <a:spcAft>
                <a:spcPct val="0"/>
              </a:spcAft>
              <a:defRPr sz="3800">
                <a:solidFill>
                  <a:schemeClr val="tx2"/>
                </a:solidFill>
                <a:latin typeface="Arial" pitchFamily="34" charset="0"/>
                <a:cs typeface="Arial" pitchFamily="34" charset="0"/>
              </a:defRPr>
            </a:lvl9pPr>
          </a:lstStyle>
          <a:p>
            <a:pPr rtl="0" eaLnBrk="1" hangingPunct="1"/>
            <a:r>
              <a:rPr lang="en-US" sz="3200" b="1" dirty="0">
                <a:solidFill>
                  <a:srgbClr val="3333FF"/>
                </a:solidFill>
                <a:latin typeface="Cambria" panose="02040503050406030204" pitchFamily="18" charset="0"/>
                <a:ea typeface="Cambria" panose="02040503050406030204" pitchFamily="18" charset="0"/>
                <a:cs typeface="Browallia New" pitchFamily="34" charset="-34"/>
              </a:rPr>
              <a:t> Networks/Graphs</a:t>
            </a:r>
          </a:p>
        </p:txBody>
      </p:sp>
      <p:sp>
        <p:nvSpPr>
          <p:cNvPr id="2" name="Date Placeholder 1">
            <a:extLst>
              <a:ext uri="{FF2B5EF4-FFF2-40B4-BE49-F238E27FC236}">
                <a16:creationId xmlns:a16="http://schemas.microsoft.com/office/drawing/2014/main" id="{BF7A65BE-D4F0-3235-F88C-2AABD6071823}"/>
              </a:ext>
            </a:extLst>
          </p:cNvPr>
          <p:cNvSpPr>
            <a:spLocks noGrp="1"/>
          </p:cNvSpPr>
          <p:nvPr>
            <p:ph type="dt" sz="half" idx="10"/>
          </p:nvPr>
        </p:nvSpPr>
        <p:spPr/>
        <p:txBody>
          <a:bodyPr/>
          <a:lstStyle/>
          <a:p>
            <a:fld id="{121A9E3C-A280-4B13-A64D-6CC2A0B93CFD}" type="datetime1">
              <a:rPr lang="en-US" smtClean="0"/>
              <a:t>8/4/2025</a:t>
            </a:fld>
            <a:endParaRPr lang="en-US"/>
          </a:p>
        </p:txBody>
      </p:sp>
      <p:sp>
        <p:nvSpPr>
          <p:cNvPr id="3" name="Slide Number Placeholder 2">
            <a:extLst>
              <a:ext uri="{FF2B5EF4-FFF2-40B4-BE49-F238E27FC236}">
                <a16:creationId xmlns:a16="http://schemas.microsoft.com/office/drawing/2014/main" id="{1C54D6A1-2B9C-0D95-DEAB-A619453BDDAC}"/>
              </a:ext>
            </a:extLst>
          </p:cNvPr>
          <p:cNvSpPr>
            <a:spLocks noGrp="1"/>
          </p:cNvSpPr>
          <p:nvPr>
            <p:ph type="sldNum" sz="quarter" idx="12"/>
          </p:nvPr>
        </p:nvSpPr>
        <p:spPr/>
        <p:txBody>
          <a:bodyPr/>
          <a:lstStyle/>
          <a:p>
            <a:fld id="{73B850FF-6169-4056-8077-06FFA93A5366}" type="slidenum">
              <a:rPr lang="en-US" smtClean="0"/>
              <a:t>5</a:t>
            </a:fld>
            <a:endParaRPr lang="en-US"/>
          </a:p>
        </p:txBody>
      </p:sp>
    </p:spTree>
    <p:extLst>
      <p:ext uri="{BB962C8B-B14F-4D97-AF65-F5344CB8AC3E}">
        <p14:creationId xmlns:p14="http://schemas.microsoft.com/office/powerpoint/2010/main" val="3147160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A4908B47-A616-9E72-DD0A-0369C9AA0CB7}"/>
              </a:ext>
            </a:extLst>
          </p:cNvPr>
          <p:cNvSpPr txBox="1"/>
          <p:nvPr/>
        </p:nvSpPr>
        <p:spPr>
          <a:xfrm>
            <a:off x="111547" y="59061"/>
            <a:ext cx="4154238" cy="627133"/>
          </a:xfrm>
          <a:prstGeom prst="rect">
            <a:avLst/>
          </a:prstGeom>
          <a:solidFill>
            <a:schemeClr val="bg1"/>
          </a:solidFill>
        </p:spPr>
        <p:txBody>
          <a:bodyPr vert="horz" lIns="91440" tIns="45720" rIns="91440" bIns="45720" rtlCol="0" anchor="ctr">
            <a:normAutofit fontScale="70000" lnSpcReduction="20000"/>
          </a:bodyPr>
          <a:lstStyle/>
          <a:p>
            <a:pPr fontAlgn="base">
              <a:lnSpc>
                <a:spcPct val="110000"/>
              </a:lnSpc>
              <a:spcAft>
                <a:spcPts val="600"/>
              </a:spcAft>
              <a:buClr>
                <a:schemeClr val="accent5"/>
              </a:buClr>
            </a:pPr>
            <a:r>
              <a:rPr lang="en-US" sz="3200" b="1" i="0" dirty="0">
                <a:solidFill>
                  <a:srgbClr val="0070C0"/>
                </a:solidFill>
                <a:effectLst/>
                <a:latin typeface="Cambria" panose="02040503050406030204" pitchFamily="18" charset="0"/>
                <a:ea typeface="Cambria" panose="02040503050406030204" pitchFamily="18" charset="0"/>
              </a:rPr>
              <a:t>The Origins of Network Maps</a:t>
            </a:r>
          </a:p>
        </p:txBody>
      </p:sp>
      <p:sp>
        <p:nvSpPr>
          <p:cNvPr id="4" name="TextBox 3">
            <a:extLst>
              <a:ext uri="{FF2B5EF4-FFF2-40B4-BE49-F238E27FC236}">
                <a16:creationId xmlns:a16="http://schemas.microsoft.com/office/drawing/2014/main" id="{84BC641C-B9C1-8F91-C257-F49EBF7D4FE6}"/>
              </a:ext>
            </a:extLst>
          </p:cNvPr>
          <p:cNvSpPr txBox="1"/>
          <p:nvPr/>
        </p:nvSpPr>
        <p:spPr>
          <a:xfrm>
            <a:off x="-28607" y="1568008"/>
            <a:ext cx="12246165" cy="4401205"/>
          </a:xfrm>
          <a:prstGeom prst="rect">
            <a:avLst/>
          </a:prstGeom>
          <a:solidFill>
            <a:schemeClr val="bg1"/>
          </a:solidFill>
        </p:spPr>
        <p:txBody>
          <a:bodyPr wrap="square">
            <a:spAutoFit/>
          </a:bodyPr>
          <a:lstStyle/>
          <a:p>
            <a:pPr algn="l"/>
            <a:endParaRPr lang="en-US" sz="1400" b="1" i="0" dirty="0">
              <a:effectLst/>
              <a:latin typeface="Maison"/>
            </a:endParaRPr>
          </a:p>
          <a:p>
            <a:pPr algn="l"/>
            <a:r>
              <a:rPr lang="en-US" sz="1400" b="0" i="0" dirty="0">
                <a:effectLst/>
                <a:latin typeface="Merriweather" panose="00000500000000000000" pitchFamily="2" charset="0"/>
              </a:rPr>
              <a:t>A few of the maps studied today by network scientists were generated with the purpose of studying networks. Most are the byproduct of other projects and morphed into maps only in the hands of network scientists.</a:t>
            </a:r>
          </a:p>
          <a:p>
            <a:pPr algn="l"/>
            <a:endParaRPr lang="en-US" sz="1400" b="0" i="0" dirty="0">
              <a:effectLst/>
              <a:latin typeface="Merriweather" panose="00000500000000000000" pitchFamily="2" charset="0"/>
            </a:endParaRPr>
          </a:p>
          <a:p>
            <a:pPr algn="l">
              <a:buFont typeface="+mj-lt"/>
              <a:buAutoNum type="alphaLcPeriod"/>
            </a:pPr>
            <a:r>
              <a:rPr lang="en-US" sz="1400" b="0" i="0" dirty="0">
                <a:solidFill>
                  <a:srgbClr val="0000FF"/>
                </a:solidFill>
                <a:effectLst/>
                <a:latin typeface="Merriweather" panose="00000500000000000000" pitchFamily="2" charset="0"/>
              </a:rPr>
              <a:t>The list of chemical reactions in a cell were discovered one-by one over a 150 year period by biochemists. In the 1990s they were collected in central databases, offering the first chance to assemble the biochemical networks within a cell</a:t>
            </a:r>
            <a:r>
              <a:rPr lang="en-US" sz="1400" b="0" i="0" dirty="0">
                <a:effectLst/>
                <a:latin typeface="Merriweather" panose="00000500000000000000" pitchFamily="2" charset="0"/>
              </a:rPr>
              <a:t>.</a:t>
            </a:r>
          </a:p>
          <a:p>
            <a:pPr algn="l">
              <a:buFont typeface="+mj-lt"/>
              <a:buAutoNum type="alphaLcPeriod"/>
            </a:pPr>
            <a:endParaRPr lang="en-US" sz="1400" b="0" i="0" dirty="0">
              <a:effectLst/>
              <a:latin typeface="Merriweather" panose="00000500000000000000" pitchFamily="2" charset="0"/>
            </a:endParaRPr>
          </a:p>
          <a:p>
            <a:pPr algn="l">
              <a:buFont typeface="+mj-lt"/>
              <a:buAutoNum type="alphaLcPeriod"/>
            </a:pPr>
            <a:r>
              <a:rPr lang="en-US" sz="1400" b="0" i="0" dirty="0">
                <a:effectLst/>
                <a:latin typeface="Merriweather" panose="00000500000000000000" pitchFamily="2" charset="0"/>
              </a:rPr>
              <a:t>The list of actors that play in each movie were traditionally scattered in newspapers, books and encyclopedias. With the advent of the Internet, these data were assembled into central databases, like imdb.com, feeding the curiosity of movie aficionados. The database </a:t>
            </a:r>
            <a:r>
              <a:rPr lang="en-US" sz="1400" b="0" i="0" dirty="0">
                <a:solidFill>
                  <a:srgbClr val="0000FF"/>
                </a:solidFill>
                <a:effectLst/>
                <a:latin typeface="Merriweather" panose="00000500000000000000" pitchFamily="2" charset="0"/>
              </a:rPr>
              <a:t>allowed network scientists to reconstruct the affiliation network behind Hollywood.</a:t>
            </a:r>
          </a:p>
          <a:p>
            <a:pPr algn="l">
              <a:buFont typeface="+mj-lt"/>
              <a:buAutoNum type="alphaLcPeriod"/>
            </a:pPr>
            <a:endParaRPr lang="en-US" sz="1400" b="0" i="0" dirty="0">
              <a:effectLst/>
              <a:latin typeface="Merriweather" panose="00000500000000000000" pitchFamily="2" charset="0"/>
            </a:endParaRPr>
          </a:p>
          <a:p>
            <a:pPr algn="l">
              <a:buFont typeface="+mj-lt"/>
              <a:buAutoNum type="alphaLcPeriod"/>
            </a:pPr>
            <a:r>
              <a:rPr lang="en-US" sz="1400" b="0" i="0" dirty="0">
                <a:solidFill>
                  <a:srgbClr val="0000FF"/>
                </a:solidFill>
                <a:effectLst/>
                <a:latin typeface="Merriweather" panose="00000500000000000000" pitchFamily="2" charset="0"/>
              </a:rPr>
              <a:t>The list of authors of millions of research papers were traditionally scattered in the table of content of thousands of journals. Recently Web of Science, Google Scholar, and other services have assembled them into comprehensive databases, allowing network scientists to reconstruct accurate maps of scientific collaboration networks.</a:t>
            </a:r>
          </a:p>
          <a:p>
            <a:pPr algn="l">
              <a:buFont typeface="+mj-lt"/>
              <a:buAutoNum type="alphaLcPeriod"/>
            </a:pPr>
            <a:endParaRPr lang="en-US" sz="1400" dirty="0">
              <a:latin typeface="Merriweather" panose="00000500000000000000" pitchFamily="2" charset="0"/>
            </a:endParaRPr>
          </a:p>
          <a:p>
            <a:pPr algn="l">
              <a:buFont typeface="+mj-lt"/>
              <a:buAutoNum type="alphaLcPeriod"/>
            </a:pPr>
            <a:endParaRPr lang="en-US" sz="1400" b="0" i="0" dirty="0">
              <a:effectLst/>
              <a:latin typeface="Merriweather" panose="00000500000000000000" pitchFamily="2" charset="0"/>
            </a:endParaRPr>
          </a:p>
          <a:p>
            <a:pPr algn="l"/>
            <a:endParaRPr lang="en-US" sz="1400" b="0" i="0" dirty="0">
              <a:effectLst/>
              <a:latin typeface="Merriweather" panose="00000500000000000000" pitchFamily="2" charset="0"/>
            </a:endParaRPr>
          </a:p>
          <a:p>
            <a:pPr algn="l"/>
            <a:r>
              <a:rPr lang="en-US" sz="1400" b="0" i="0" dirty="0">
                <a:effectLst/>
                <a:latin typeface="Merriweather" panose="00000500000000000000" pitchFamily="2" charset="0"/>
              </a:rPr>
              <a:t>Much of the early history of network science relied on the investigators’ ingenuity to recognize and extract networks from preexisting databases. Network science changed that: Today well-funded research collaborations focus on map making, capturing accurate wiring diagrams of biological, communication and social systems.</a:t>
            </a:r>
          </a:p>
        </p:txBody>
      </p:sp>
    </p:spTree>
    <p:extLst>
      <p:ext uri="{BB962C8B-B14F-4D97-AF65-F5344CB8AC3E}">
        <p14:creationId xmlns:p14="http://schemas.microsoft.com/office/powerpoint/2010/main" val="3754219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anim calcmode="lin" valueType="num">
                                      <p:cBhvr additive="base">
                                        <p:cTn id="7"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4">
                                            <p:txEl>
                                              <p:pRg st="5" end="5"/>
                                            </p:txEl>
                                          </p:spTgt>
                                        </p:tgtEl>
                                        <p:attrNameLst>
                                          <p:attrName>style.visibility</p:attrName>
                                        </p:attrNameLst>
                                      </p:cBhvr>
                                      <p:to>
                                        <p:strVal val="visible"/>
                                      </p:to>
                                    </p:set>
                                    <p:animEffect transition="in" filter="fade">
                                      <p:cBhvr>
                                        <p:cTn id="13" dur="500"/>
                                        <p:tgtEl>
                                          <p:spTgt spid="4">
                                            <p:txEl>
                                              <p:pRg st="5" end="5"/>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4">
                                            <p:txEl>
                                              <p:pRg st="7" end="7"/>
                                            </p:txEl>
                                          </p:spTgt>
                                        </p:tgtEl>
                                        <p:attrNameLst>
                                          <p:attrName>style.visibility</p:attrName>
                                        </p:attrNameLst>
                                      </p:cBhvr>
                                      <p:to>
                                        <p:strVal val="visible"/>
                                      </p:to>
                                    </p:set>
                                    <p:animEffect transition="in" filter="fade">
                                      <p:cBhvr>
                                        <p:cTn id="18" dur="500"/>
                                        <p:tgtEl>
                                          <p:spTgt spid="4">
                                            <p:txEl>
                                              <p:pRg st="7" end="7"/>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4">
                                            <p:txEl>
                                              <p:pRg st="11" end="11"/>
                                            </p:txEl>
                                          </p:spTgt>
                                        </p:tgtEl>
                                        <p:attrNameLst>
                                          <p:attrName>style.visibility</p:attrName>
                                        </p:attrNameLst>
                                      </p:cBhvr>
                                      <p:to>
                                        <p:strVal val="visible"/>
                                      </p:to>
                                    </p:set>
                                    <p:anim calcmode="lin" valueType="num">
                                      <p:cBhvr additive="base">
                                        <p:cTn id="23" dur="500" fill="hold"/>
                                        <p:tgtEl>
                                          <p:spTgt spid="4">
                                            <p:txEl>
                                              <p:pRg st="11" end="11"/>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4">
                                            <p:txEl>
                                              <p:pRg st="11" end="1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6E03989D-E2EA-DC05-CD90-5D5A2683FA80}"/>
            </a:ext>
          </a:extLst>
        </p:cNvPr>
        <p:cNvGrpSpPr/>
        <p:nvPr/>
      </p:nvGrpSpPr>
      <p:grpSpPr>
        <a:xfrm>
          <a:off x="0" y="0"/>
          <a:ext cx="0" cy="0"/>
          <a:chOff x="0" y="0"/>
          <a:chExt cx="0" cy="0"/>
        </a:xfrm>
      </p:grpSpPr>
      <p:sp>
        <p:nvSpPr>
          <p:cNvPr id="8" name="TextBox 7">
            <a:extLst>
              <a:ext uri="{FF2B5EF4-FFF2-40B4-BE49-F238E27FC236}">
                <a16:creationId xmlns:a16="http://schemas.microsoft.com/office/drawing/2014/main" id="{477E9956-567E-981F-7407-048BBB974F50}"/>
              </a:ext>
            </a:extLst>
          </p:cNvPr>
          <p:cNvSpPr txBox="1"/>
          <p:nvPr/>
        </p:nvSpPr>
        <p:spPr>
          <a:xfrm>
            <a:off x="111547" y="59061"/>
            <a:ext cx="4154238" cy="627133"/>
          </a:xfrm>
          <a:prstGeom prst="rect">
            <a:avLst/>
          </a:prstGeom>
          <a:solidFill>
            <a:schemeClr val="bg1"/>
          </a:solidFill>
        </p:spPr>
        <p:txBody>
          <a:bodyPr vert="horz" lIns="91440" tIns="45720" rIns="91440" bIns="45720" rtlCol="0" anchor="ctr">
            <a:normAutofit fontScale="70000" lnSpcReduction="20000"/>
          </a:bodyPr>
          <a:lstStyle/>
          <a:p>
            <a:pPr fontAlgn="base">
              <a:lnSpc>
                <a:spcPct val="110000"/>
              </a:lnSpc>
              <a:spcAft>
                <a:spcPts val="600"/>
              </a:spcAft>
              <a:buClr>
                <a:schemeClr val="accent5"/>
              </a:buClr>
            </a:pPr>
            <a:r>
              <a:rPr lang="en-US" sz="3200" b="1" i="0" dirty="0">
                <a:solidFill>
                  <a:srgbClr val="0070C0"/>
                </a:solidFill>
                <a:effectLst/>
                <a:latin typeface="Cambria" panose="02040503050406030204" pitchFamily="18" charset="0"/>
                <a:ea typeface="Cambria" panose="02040503050406030204" pitchFamily="18" charset="0"/>
              </a:rPr>
              <a:t>The Origins of Network Maps</a:t>
            </a:r>
          </a:p>
        </p:txBody>
      </p:sp>
      <p:sp>
        <p:nvSpPr>
          <p:cNvPr id="4" name="TextBox 3">
            <a:extLst>
              <a:ext uri="{FF2B5EF4-FFF2-40B4-BE49-F238E27FC236}">
                <a16:creationId xmlns:a16="http://schemas.microsoft.com/office/drawing/2014/main" id="{16B04597-5F91-36E1-8A3A-CF311E9CDB29}"/>
              </a:ext>
            </a:extLst>
          </p:cNvPr>
          <p:cNvSpPr txBox="1"/>
          <p:nvPr/>
        </p:nvSpPr>
        <p:spPr>
          <a:xfrm>
            <a:off x="-28607" y="1568008"/>
            <a:ext cx="12246165" cy="4401205"/>
          </a:xfrm>
          <a:prstGeom prst="rect">
            <a:avLst/>
          </a:prstGeom>
          <a:solidFill>
            <a:schemeClr val="bg1"/>
          </a:solidFill>
        </p:spPr>
        <p:txBody>
          <a:bodyPr wrap="square">
            <a:spAutoFit/>
          </a:bodyPr>
          <a:lstStyle/>
          <a:p>
            <a:pPr algn="l"/>
            <a:endParaRPr lang="en-US" sz="1400" b="1" i="0" dirty="0">
              <a:effectLst/>
              <a:latin typeface="Maison"/>
            </a:endParaRPr>
          </a:p>
          <a:p>
            <a:pPr algn="l"/>
            <a:r>
              <a:rPr lang="en-US" sz="1400" b="0" i="0" dirty="0">
                <a:effectLst/>
                <a:latin typeface="Merriweather" panose="00000500000000000000" pitchFamily="2" charset="0"/>
              </a:rPr>
              <a:t>A few of the maps studied today by network scientists were generated with the purpose of studying networks. Most are the byproduct of other projects and morphed into maps only in the hands of network scientists.</a:t>
            </a:r>
          </a:p>
          <a:p>
            <a:pPr algn="l"/>
            <a:endParaRPr lang="en-US" sz="1400" b="0" i="0" dirty="0">
              <a:effectLst/>
              <a:latin typeface="Merriweather" panose="00000500000000000000" pitchFamily="2" charset="0"/>
            </a:endParaRPr>
          </a:p>
          <a:p>
            <a:pPr algn="l">
              <a:buFont typeface="+mj-lt"/>
              <a:buAutoNum type="alphaLcPeriod"/>
            </a:pPr>
            <a:r>
              <a:rPr lang="en-US" sz="1400" b="0" i="0" dirty="0">
                <a:solidFill>
                  <a:srgbClr val="0000FF"/>
                </a:solidFill>
                <a:effectLst/>
                <a:latin typeface="Merriweather" panose="00000500000000000000" pitchFamily="2" charset="0"/>
              </a:rPr>
              <a:t>The list of chemical reactions in a cell were discovered one-by one over a 150 year period by biochemists. In the 1990s they were collected in central databases, offering the first chance to assemble the biochemical networks within a cell</a:t>
            </a:r>
            <a:r>
              <a:rPr lang="en-US" sz="1400" b="0" i="0" dirty="0">
                <a:effectLst/>
                <a:latin typeface="Merriweather" panose="00000500000000000000" pitchFamily="2" charset="0"/>
              </a:rPr>
              <a:t>.</a:t>
            </a:r>
          </a:p>
          <a:p>
            <a:pPr algn="l">
              <a:buFont typeface="+mj-lt"/>
              <a:buAutoNum type="alphaLcPeriod"/>
            </a:pPr>
            <a:endParaRPr lang="en-US" sz="1400" b="0" i="0" dirty="0">
              <a:effectLst/>
              <a:latin typeface="Merriweather" panose="00000500000000000000" pitchFamily="2" charset="0"/>
            </a:endParaRPr>
          </a:p>
          <a:p>
            <a:pPr algn="l">
              <a:buFont typeface="+mj-lt"/>
              <a:buAutoNum type="alphaLcPeriod"/>
            </a:pPr>
            <a:r>
              <a:rPr lang="en-US" sz="1400" b="0" i="0" dirty="0">
                <a:effectLst/>
                <a:latin typeface="Merriweather" panose="00000500000000000000" pitchFamily="2" charset="0"/>
              </a:rPr>
              <a:t>The list of actors that play in each movie were traditionally scattered in newspapers, books and encyclopedias. With the advent of the Internet, these data were assembled into central databases, like imdb.com, feeding the curiosity of movie aficionados. The database </a:t>
            </a:r>
            <a:r>
              <a:rPr lang="en-US" sz="1400" b="0" i="0" dirty="0">
                <a:solidFill>
                  <a:srgbClr val="0000FF"/>
                </a:solidFill>
                <a:effectLst/>
                <a:latin typeface="Merriweather" panose="00000500000000000000" pitchFamily="2" charset="0"/>
              </a:rPr>
              <a:t>allowed network scientists to reconstruct the affiliation network behind Hollywood.</a:t>
            </a:r>
          </a:p>
          <a:p>
            <a:pPr algn="l">
              <a:buFont typeface="+mj-lt"/>
              <a:buAutoNum type="alphaLcPeriod"/>
            </a:pPr>
            <a:endParaRPr lang="en-US" sz="1400" b="0" i="0" dirty="0">
              <a:effectLst/>
              <a:latin typeface="Merriweather" panose="00000500000000000000" pitchFamily="2" charset="0"/>
            </a:endParaRPr>
          </a:p>
          <a:p>
            <a:pPr algn="l">
              <a:buFont typeface="+mj-lt"/>
              <a:buAutoNum type="alphaLcPeriod"/>
            </a:pPr>
            <a:r>
              <a:rPr lang="en-US" sz="1400" b="0" i="0" dirty="0">
                <a:solidFill>
                  <a:srgbClr val="0000FF"/>
                </a:solidFill>
                <a:effectLst/>
                <a:latin typeface="Merriweather" panose="00000500000000000000" pitchFamily="2" charset="0"/>
              </a:rPr>
              <a:t>The list of authors of millions of research papers were traditionally scattered in the table of content of thousands of journals. Recently Web of Science, Google Scholar, and other services have assembled them into comprehensive databases, allowing network scientists to reconstruct accurate maps of scientific collaboration networks.</a:t>
            </a:r>
          </a:p>
          <a:p>
            <a:pPr algn="l">
              <a:buFont typeface="+mj-lt"/>
              <a:buAutoNum type="alphaLcPeriod"/>
            </a:pPr>
            <a:endParaRPr lang="en-US" sz="1400" dirty="0">
              <a:latin typeface="Merriweather" panose="00000500000000000000" pitchFamily="2" charset="0"/>
            </a:endParaRPr>
          </a:p>
          <a:p>
            <a:pPr algn="l">
              <a:buFont typeface="+mj-lt"/>
              <a:buAutoNum type="alphaLcPeriod"/>
            </a:pPr>
            <a:endParaRPr lang="en-US" sz="1400" b="0" i="0" dirty="0">
              <a:effectLst/>
              <a:latin typeface="Merriweather" panose="00000500000000000000" pitchFamily="2" charset="0"/>
            </a:endParaRPr>
          </a:p>
          <a:p>
            <a:pPr algn="l"/>
            <a:endParaRPr lang="en-US" sz="1400" b="0" i="0" dirty="0">
              <a:effectLst/>
              <a:latin typeface="Merriweather" panose="00000500000000000000" pitchFamily="2" charset="0"/>
            </a:endParaRPr>
          </a:p>
          <a:p>
            <a:pPr algn="l"/>
            <a:r>
              <a:rPr lang="en-US" sz="1400" b="0" i="0" dirty="0">
                <a:effectLst/>
                <a:latin typeface="Merriweather" panose="00000500000000000000" pitchFamily="2" charset="0"/>
              </a:rPr>
              <a:t>Much of the early history of network science relied on the investigators’ ingenuity to recognize and extract networks from preexisting databases. Network science changed that: Today well-funded research collaborations focus on map making, capturing accurate wiring diagrams of biological, communication and social systems.</a:t>
            </a:r>
          </a:p>
        </p:txBody>
      </p:sp>
    </p:spTree>
    <p:extLst>
      <p:ext uri="{BB962C8B-B14F-4D97-AF65-F5344CB8AC3E}">
        <p14:creationId xmlns:p14="http://schemas.microsoft.com/office/powerpoint/2010/main" val="3089606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anim calcmode="lin" valueType="num">
                                      <p:cBhvr additive="base">
                                        <p:cTn id="7"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4">
                                            <p:txEl>
                                              <p:pRg st="5" end="5"/>
                                            </p:txEl>
                                          </p:spTgt>
                                        </p:tgtEl>
                                        <p:attrNameLst>
                                          <p:attrName>style.visibility</p:attrName>
                                        </p:attrNameLst>
                                      </p:cBhvr>
                                      <p:to>
                                        <p:strVal val="visible"/>
                                      </p:to>
                                    </p:set>
                                    <p:animEffect transition="in" filter="fade">
                                      <p:cBhvr>
                                        <p:cTn id="13" dur="500"/>
                                        <p:tgtEl>
                                          <p:spTgt spid="4">
                                            <p:txEl>
                                              <p:pRg st="5" end="5"/>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4">
                                            <p:txEl>
                                              <p:pRg st="7" end="7"/>
                                            </p:txEl>
                                          </p:spTgt>
                                        </p:tgtEl>
                                        <p:attrNameLst>
                                          <p:attrName>style.visibility</p:attrName>
                                        </p:attrNameLst>
                                      </p:cBhvr>
                                      <p:to>
                                        <p:strVal val="visible"/>
                                      </p:to>
                                    </p:set>
                                    <p:animEffect transition="in" filter="fade">
                                      <p:cBhvr>
                                        <p:cTn id="18" dur="500"/>
                                        <p:tgtEl>
                                          <p:spTgt spid="4">
                                            <p:txEl>
                                              <p:pRg st="7" end="7"/>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4">
                                            <p:txEl>
                                              <p:pRg st="11" end="11"/>
                                            </p:txEl>
                                          </p:spTgt>
                                        </p:tgtEl>
                                        <p:attrNameLst>
                                          <p:attrName>style.visibility</p:attrName>
                                        </p:attrNameLst>
                                      </p:cBhvr>
                                      <p:to>
                                        <p:strVal val="visible"/>
                                      </p:to>
                                    </p:set>
                                    <p:anim calcmode="lin" valueType="num">
                                      <p:cBhvr additive="base">
                                        <p:cTn id="23" dur="500" fill="hold"/>
                                        <p:tgtEl>
                                          <p:spTgt spid="4">
                                            <p:txEl>
                                              <p:pRg st="11" end="11"/>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4">
                                            <p:txEl>
                                              <p:pRg st="11" end="1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useBgFill="1">
        <p:nvSpPr>
          <p:cNvPr id="15" name="Rectangle 13">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7" name="Rectangle 15">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9" name="Rectangle 17">
            <a:extLst>
              <a:ext uri="{FF2B5EF4-FFF2-40B4-BE49-F238E27FC236}">
                <a16:creationId xmlns:a16="http://schemas.microsoft.com/office/drawing/2014/main" id="{16E12301-1C96-4D15-9838-D5B894B223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Network Technology Background">
            <a:extLst>
              <a:ext uri="{FF2B5EF4-FFF2-40B4-BE49-F238E27FC236}">
                <a16:creationId xmlns:a16="http://schemas.microsoft.com/office/drawing/2014/main" id="{7A203178-FCD0-FE85-57F7-D010564135A5}"/>
              </a:ext>
            </a:extLst>
          </p:cNvPr>
          <p:cNvPicPr>
            <a:picLocks noChangeAspect="1"/>
          </p:cNvPicPr>
          <p:nvPr/>
        </p:nvPicPr>
        <p:blipFill rotWithShape="1">
          <a:blip r:embed="rId2">
            <a:alphaModFix amt="60000"/>
          </a:blip>
          <a:srcRect r="-1" b="3428"/>
          <a:stretch/>
        </p:blipFill>
        <p:spPr>
          <a:xfrm>
            <a:off x="610704" y="0"/>
            <a:ext cx="11578248" cy="6513087"/>
          </a:xfrm>
          <a:prstGeom prst="rect">
            <a:avLst/>
          </a:prstGeom>
        </p:spPr>
      </p:pic>
      <p:grpSp>
        <p:nvGrpSpPr>
          <p:cNvPr id="39" name="Top Left">
            <a:extLst>
              <a:ext uri="{FF2B5EF4-FFF2-40B4-BE49-F238E27FC236}">
                <a16:creationId xmlns:a16="http://schemas.microsoft.com/office/drawing/2014/main" id="{D7A5FD75-4B35-4162-9304-5694912558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15178"/>
            <a:ext cx="2198951" cy="3331254"/>
            <a:chOff x="4473129" y="923925"/>
            <a:chExt cx="3308947" cy="5012817"/>
          </a:xfrm>
          <a:noFill/>
        </p:grpSpPr>
        <p:sp>
          <p:nvSpPr>
            <p:cNvPr id="21" name="Freeform: Shape 20">
              <a:extLst>
                <a:ext uri="{FF2B5EF4-FFF2-40B4-BE49-F238E27FC236}">
                  <a16:creationId xmlns:a16="http://schemas.microsoft.com/office/drawing/2014/main" id="{A5107DF9-40C8-458E-82E1-523137E7A9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bg2">
                  <a:alpha val="35000"/>
                </a:schemeClr>
              </a:solidFill>
              <a:prstDash val="lgDash"/>
              <a:round/>
            </a:ln>
          </p:spPr>
          <p:txBody>
            <a:bodyPr rtlCol="0" anchor="ctr"/>
            <a:lstStyle/>
            <a:p>
              <a:endParaRPr lang="en-US"/>
            </a:p>
          </p:txBody>
        </p:sp>
        <p:sp>
          <p:nvSpPr>
            <p:cNvPr id="22" name="Freeform: Shape 21">
              <a:extLst>
                <a:ext uri="{FF2B5EF4-FFF2-40B4-BE49-F238E27FC236}">
                  <a16:creationId xmlns:a16="http://schemas.microsoft.com/office/drawing/2014/main" id="{5BD83295-4F37-4B80-AF77-1798FB80C5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bg2">
                  <a:alpha val="35000"/>
                </a:schemeClr>
              </a:solidFill>
              <a:prstDash val="lgDash"/>
              <a:round/>
            </a:ln>
          </p:spPr>
          <p:txBody>
            <a:bodyPr rtlCol="0" anchor="ctr"/>
            <a:lstStyle/>
            <a:p>
              <a:endParaRPr lang="en-US"/>
            </a:p>
          </p:txBody>
        </p:sp>
        <p:sp>
          <p:nvSpPr>
            <p:cNvPr id="23" name="Freeform: Shape 22">
              <a:extLst>
                <a:ext uri="{FF2B5EF4-FFF2-40B4-BE49-F238E27FC236}">
                  <a16:creationId xmlns:a16="http://schemas.microsoft.com/office/drawing/2014/main" id="{65888C74-4F56-4347-8944-E676A3C896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bg2">
                  <a:alpha val="35000"/>
                </a:schemeClr>
              </a:solidFill>
              <a:prstDash val="lgDash"/>
              <a:round/>
            </a:ln>
          </p:spPr>
          <p:txBody>
            <a:bodyPr rtlCol="0" anchor="ctr"/>
            <a:lstStyle/>
            <a:p>
              <a:endParaRPr lang="en-US"/>
            </a:p>
          </p:txBody>
        </p:sp>
        <p:sp>
          <p:nvSpPr>
            <p:cNvPr id="24" name="Freeform: Shape 23">
              <a:extLst>
                <a:ext uri="{FF2B5EF4-FFF2-40B4-BE49-F238E27FC236}">
                  <a16:creationId xmlns:a16="http://schemas.microsoft.com/office/drawing/2014/main" id="{A69429CD-28C1-4DC7-84AD-4421A0AC8E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bg2">
                  <a:alpha val="35000"/>
                </a:schemeClr>
              </a:solidFill>
              <a:prstDash val="lgDash"/>
              <a:round/>
            </a:ln>
          </p:spPr>
          <p:txBody>
            <a:bodyPr rtlCol="0" anchor="ctr"/>
            <a:lstStyle/>
            <a:p>
              <a:endParaRPr lang="en-US"/>
            </a:p>
          </p:txBody>
        </p:sp>
        <p:sp>
          <p:nvSpPr>
            <p:cNvPr id="25" name="Freeform: Shape 24">
              <a:extLst>
                <a:ext uri="{FF2B5EF4-FFF2-40B4-BE49-F238E27FC236}">
                  <a16:creationId xmlns:a16="http://schemas.microsoft.com/office/drawing/2014/main" id="{762D63CF-41E9-4561-A945-E199ABE754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bg2">
                  <a:alpha val="35000"/>
                </a:schemeClr>
              </a:solidFill>
              <a:prstDash val="lgDash"/>
              <a:round/>
            </a:ln>
          </p:spPr>
          <p:txBody>
            <a:bodyPr rtlCol="0" anchor="ctr"/>
            <a:lstStyle/>
            <a:p>
              <a:endParaRPr lang="en-US"/>
            </a:p>
          </p:txBody>
        </p:sp>
        <p:sp>
          <p:nvSpPr>
            <p:cNvPr id="26" name="Freeform: Shape 25">
              <a:extLst>
                <a:ext uri="{FF2B5EF4-FFF2-40B4-BE49-F238E27FC236}">
                  <a16:creationId xmlns:a16="http://schemas.microsoft.com/office/drawing/2014/main" id="{0C95C339-F16B-492F-903D-A6855F56E1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bg2">
                  <a:alpha val="35000"/>
                </a:schemeClr>
              </a:solidFill>
              <a:prstDash val="lgDash"/>
              <a:round/>
            </a:ln>
          </p:spPr>
          <p:txBody>
            <a:bodyPr rtlCol="0" anchor="ctr"/>
            <a:lstStyle/>
            <a:p>
              <a:endParaRPr lang="en-US"/>
            </a:p>
          </p:txBody>
        </p:sp>
        <p:sp>
          <p:nvSpPr>
            <p:cNvPr id="27" name="Freeform: Shape 26">
              <a:extLst>
                <a:ext uri="{FF2B5EF4-FFF2-40B4-BE49-F238E27FC236}">
                  <a16:creationId xmlns:a16="http://schemas.microsoft.com/office/drawing/2014/main" id="{E85BC65A-0C9A-45A6-B18B-5E020CE983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bg2">
                  <a:alpha val="35000"/>
                </a:schemeClr>
              </a:solidFill>
              <a:prstDash val="lgDash"/>
              <a:round/>
            </a:ln>
          </p:spPr>
          <p:txBody>
            <a:bodyPr rtlCol="0" anchor="ctr"/>
            <a:lstStyle/>
            <a:p>
              <a:endParaRPr lang="en-US" dirty="0"/>
            </a:p>
          </p:txBody>
        </p:sp>
      </p:grpSp>
      <p:grpSp>
        <p:nvGrpSpPr>
          <p:cNvPr id="44" name="Bottom Right">
            <a:extLst>
              <a:ext uri="{FF2B5EF4-FFF2-40B4-BE49-F238E27FC236}">
                <a16:creationId xmlns:a16="http://schemas.microsoft.com/office/drawing/2014/main" id="{34676384-D846-461C-B8F3-BDB849B4A40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grpSp>
          <p:nvGrpSpPr>
            <p:cNvPr id="30" name="Graphic 157">
              <a:extLst>
                <a:ext uri="{FF2B5EF4-FFF2-40B4-BE49-F238E27FC236}">
                  <a16:creationId xmlns:a16="http://schemas.microsoft.com/office/drawing/2014/main" id="{50480E57-05E0-42B6-8693-191B4E9CF5F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32" name="Freeform: Shape 31">
                <a:extLst>
                  <a:ext uri="{FF2B5EF4-FFF2-40B4-BE49-F238E27FC236}">
                    <a16:creationId xmlns:a16="http://schemas.microsoft.com/office/drawing/2014/main" id="{1C989BD5-54F6-4747-83F1-81FCAEDAD8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bg2">
                    <a:alpha val="35000"/>
                  </a:schemeClr>
                </a:solidFill>
                <a:prstDash val="lgDash"/>
                <a:round/>
              </a:ln>
            </p:spPr>
            <p:txBody>
              <a:bodyPr rtlCol="0" anchor="ctr"/>
              <a:lstStyle/>
              <a:p>
                <a:endParaRPr lang="en-US"/>
              </a:p>
            </p:txBody>
          </p:sp>
          <p:sp>
            <p:nvSpPr>
              <p:cNvPr id="33" name="Freeform: Shape 32">
                <a:extLst>
                  <a:ext uri="{FF2B5EF4-FFF2-40B4-BE49-F238E27FC236}">
                    <a16:creationId xmlns:a16="http://schemas.microsoft.com/office/drawing/2014/main" id="{6D7EE029-E135-4899-AC49-78D6946CDA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bg2">
                    <a:alpha val="35000"/>
                  </a:schemeClr>
                </a:solidFill>
                <a:prstDash val="lgDash"/>
                <a:round/>
              </a:ln>
            </p:spPr>
            <p:txBody>
              <a:bodyPr rtlCol="0" anchor="ctr"/>
              <a:lstStyle/>
              <a:p>
                <a:endParaRPr lang="en-US"/>
              </a:p>
            </p:txBody>
          </p:sp>
          <p:sp>
            <p:nvSpPr>
              <p:cNvPr id="34" name="Freeform: Shape 33">
                <a:extLst>
                  <a:ext uri="{FF2B5EF4-FFF2-40B4-BE49-F238E27FC236}">
                    <a16:creationId xmlns:a16="http://schemas.microsoft.com/office/drawing/2014/main" id="{4C9494D7-A3EA-4A41-8910-6B6FE95E5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bg2">
                    <a:alpha val="35000"/>
                  </a:schemeClr>
                </a:solidFill>
                <a:prstDash val="lgDash"/>
                <a:round/>
              </a:ln>
            </p:spPr>
            <p:txBody>
              <a:bodyPr rtlCol="0" anchor="ctr"/>
              <a:lstStyle/>
              <a:p>
                <a:endParaRPr lang="en-US"/>
              </a:p>
            </p:txBody>
          </p:sp>
          <p:sp>
            <p:nvSpPr>
              <p:cNvPr id="35" name="Freeform: Shape 34">
                <a:extLst>
                  <a:ext uri="{FF2B5EF4-FFF2-40B4-BE49-F238E27FC236}">
                    <a16:creationId xmlns:a16="http://schemas.microsoft.com/office/drawing/2014/main" id="{89E7F2B7-DEB2-4B2A-99F9-10622D09E1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bg2">
                    <a:alpha val="35000"/>
                  </a:schemeClr>
                </a:solidFill>
                <a:prstDash val="lgDash"/>
                <a:round/>
              </a:ln>
            </p:spPr>
            <p:txBody>
              <a:bodyPr rtlCol="0" anchor="ctr"/>
              <a:lstStyle/>
              <a:p>
                <a:endParaRPr lang="en-US"/>
              </a:p>
            </p:txBody>
          </p:sp>
          <p:sp>
            <p:nvSpPr>
              <p:cNvPr id="36" name="Freeform: Shape 35">
                <a:extLst>
                  <a:ext uri="{FF2B5EF4-FFF2-40B4-BE49-F238E27FC236}">
                    <a16:creationId xmlns:a16="http://schemas.microsoft.com/office/drawing/2014/main" id="{9DACD4DB-BAF5-43DD-8CC8-4200A16D66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bg2">
                    <a:alpha val="35000"/>
                  </a:schemeClr>
                </a:solidFill>
                <a:prstDash val="lgDash"/>
                <a:round/>
              </a:ln>
            </p:spPr>
            <p:txBody>
              <a:bodyPr rtlCol="0" anchor="ctr"/>
              <a:lstStyle/>
              <a:p>
                <a:endParaRPr lang="en-US"/>
              </a:p>
            </p:txBody>
          </p:sp>
          <p:sp>
            <p:nvSpPr>
              <p:cNvPr id="37" name="Freeform: Shape 36">
                <a:extLst>
                  <a:ext uri="{FF2B5EF4-FFF2-40B4-BE49-F238E27FC236}">
                    <a16:creationId xmlns:a16="http://schemas.microsoft.com/office/drawing/2014/main" id="{6532D7D7-91B4-4F7C-B38E-5BBD5F3B42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bg2">
                    <a:alpha val="35000"/>
                  </a:schemeClr>
                </a:solidFill>
                <a:prstDash val="lgDash"/>
                <a:round/>
              </a:ln>
            </p:spPr>
            <p:txBody>
              <a:bodyPr rtlCol="0" anchor="ctr"/>
              <a:lstStyle/>
              <a:p>
                <a:endParaRPr lang="en-US"/>
              </a:p>
            </p:txBody>
          </p:sp>
          <p:sp>
            <p:nvSpPr>
              <p:cNvPr id="38" name="Freeform: Shape 37">
                <a:extLst>
                  <a:ext uri="{FF2B5EF4-FFF2-40B4-BE49-F238E27FC236}">
                    <a16:creationId xmlns:a16="http://schemas.microsoft.com/office/drawing/2014/main" id="{2B7428A0-A810-46D6-9CC7-2475B2DF6E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bg2">
                    <a:alpha val="35000"/>
                  </a:schemeClr>
                </a:solidFill>
                <a:prstDash val="lgDash"/>
                <a:round/>
              </a:ln>
            </p:spPr>
            <p:txBody>
              <a:bodyPr rtlCol="0" anchor="ctr"/>
              <a:lstStyle/>
              <a:p>
                <a:endParaRPr lang="en-US"/>
              </a:p>
            </p:txBody>
          </p:sp>
        </p:grpSp>
        <p:sp>
          <p:nvSpPr>
            <p:cNvPr id="31" name="Freeform: Shape 30">
              <a:extLst>
                <a:ext uri="{FF2B5EF4-FFF2-40B4-BE49-F238E27FC236}">
                  <a16:creationId xmlns:a16="http://schemas.microsoft.com/office/drawing/2014/main" id="{9C4A0E07-B9C5-49FB-B94A-B28D740C74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9" name="TextBox 8">
            <a:extLst>
              <a:ext uri="{FF2B5EF4-FFF2-40B4-BE49-F238E27FC236}">
                <a16:creationId xmlns:a16="http://schemas.microsoft.com/office/drawing/2014/main" id="{392C5059-EB68-AD60-8B1D-D540BD55A8FF}"/>
              </a:ext>
            </a:extLst>
          </p:cNvPr>
          <p:cNvSpPr txBox="1"/>
          <p:nvPr/>
        </p:nvSpPr>
        <p:spPr>
          <a:xfrm>
            <a:off x="4714958" y="2634229"/>
            <a:ext cx="3265442" cy="627133"/>
          </a:xfrm>
          <a:prstGeom prst="rect">
            <a:avLst/>
          </a:prstGeom>
          <a:solidFill>
            <a:schemeClr val="bg1"/>
          </a:solidFill>
        </p:spPr>
        <p:txBody>
          <a:bodyPr vert="horz" lIns="91440" tIns="45720" rIns="91440" bIns="45720" rtlCol="0" anchor="ctr">
            <a:normAutofit fontScale="62500" lnSpcReduction="20000"/>
          </a:bodyPr>
          <a:lstStyle/>
          <a:p>
            <a:pPr fontAlgn="base">
              <a:lnSpc>
                <a:spcPct val="110000"/>
              </a:lnSpc>
              <a:spcAft>
                <a:spcPts val="600"/>
              </a:spcAft>
              <a:buClr>
                <a:schemeClr val="accent5"/>
              </a:buClr>
            </a:pPr>
            <a:r>
              <a:rPr lang="en-US" sz="3200" b="1" i="0" dirty="0">
                <a:solidFill>
                  <a:srgbClr val="FF0000"/>
                </a:solidFill>
                <a:effectLst/>
                <a:latin typeface="Cambria" panose="02040503050406030204" pitchFamily="18" charset="0"/>
                <a:ea typeface="Cambria" panose="02040503050406030204" pitchFamily="18" charset="0"/>
              </a:rPr>
              <a:t>History of Graph Theory</a:t>
            </a:r>
          </a:p>
        </p:txBody>
      </p:sp>
    </p:spTree>
    <p:extLst>
      <p:ext uri="{BB962C8B-B14F-4D97-AF65-F5344CB8AC3E}">
        <p14:creationId xmlns:p14="http://schemas.microsoft.com/office/powerpoint/2010/main" val="61877965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4" descr="Network Technology Background">
            <a:extLst>
              <a:ext uri="{FF2B5EF4-FFF2-40B4-BE49-F238E27FC236}">
                <a16:creationId xmlns:a16="http://schemas.microsoft.com/office/drawing/2014/main" id="{D43A9245-829F-6FDA-91EA-E1A72101B034}"/>
              </a:ext>
            </a:extLst>
          </p:cNvPr>
          <p:cNvPicPr>
            <a:picLocks noChangeAspect="1"/>
          </p:cNvPicPr>
          <p:nvPr/>
        </p:nvPicPr>
        <p:blipFill rotWithShape="1">
          <a:blip r:embed="rId2">
            <a:alphaModFix amt="60000"/>
          </a:blip>
          <a:srcRect r="-1" b="3428"/>
          <a:stretch/>
        </p:blipFill>
        <p:spPr>
          <a:xfrm>
            <a:off x="20" y="10"/>
            <a:ext cx="12188932" cy="6856614"/>
          </a:xfrm>
          <a:prstGeom prst="rect">
            <a:avLst/>
          </a:prstGeom>
          <a:solidFill>
            <a:srgbClr val="000000">
              <a:shade val="95000"/>
            </a:srgbClr>
          </a:solidFill>
          <a:ln w="444500" cap="sq">
            <a:solidFill>
              <a:srgbClr val="000000"/>
            </a:solidFill>
            <a:miter lim="800000"/>
          </a:ln>
          <a:effectLst>
            <a:outerShdw blurRad="254000" dist="190500" dir="2700000" sy="90000" algn="bl" rotWithShape="0">
              <a:srgbClr val="000000">
                <a:alpha val="40000"/>
              </a:srgbClr>
            </a:outerShdw>
          </a:effectLst>
        </p:spPr>
      </p:pic>
      <p:sp>
        <p:nvSpPr>
          <p:cNvPr id="2" name="Title 1"/>
          <p:cNvSpPr>
            <a:spLocks noGrp="1"/>
          </p:cNvSpPr>
          <p:nvPr>
            <p:ph type="title"/>
          </p:nvPr>
        </p:nvSpPr>
        <p:spPr>
          <a:xfrm>
            <a:off x="770708" y="369675"/>
            <a:ext cx="10210800" cy="1325563"/>
          </a:xfrm>
          <a:solidFill>
            <a:schemeClr val="bg1"/>
          </a:solidFill>
        </p:spPr>
        <p:txBody>
          <a:bodyPr/>
          <a:lstStyle/>
          <a:p>
            <a:pPr algn="ctr"/>
            <a:r>
              <a:rPr lang="en-US" b="1" dirty="0">
                <a:solidFill>
                  <a:srgbClr val="FF0000"/>
                </a:solidFill>
                <a:latin typeface="Cambria" panose="02040503050406030204" pitchFamily="18" charset="0"/>
                <a:ea typeface="Cambria" panose="02040503050406030204" pitchFamily="18" charset="0"/>
              </a:rPr>
              <a:t>Origins</a:t>
            </a:r>
          </a:p>
        </p:txBody>
      </p:sp>
      <p:sp>
        <p:nvSpPr>
          <p:cNvPr id="3" name="Content Placeholder 2"/>
          <p:cNvSpPr>
            <a:spLocks noGrp="1"/>
          </p:cNvSpPr>
          <p:nvPr>
            <p:ph idx="1"/>
          </p:nvPr>
        </p:nvSpPr>
        <p:spPr>
          <a:xfrm>
            <a:off x="770708" y="1830387"/>
            <a:ext cx="10210800" cy="4525963"/>
          </a:xfrm>
          <a:solidFill>
            <a:schemeClr val="bg1"/>
          </a:solidFill>
        </p:spPr>
        <p:txBody>
          <a:bodyPr/>
          <a:lstStyle/>
          <a:p>
            <a:r>
              <a:rPr lang="en-US" dirty="0">
                <a:latin typeface="Cambria" panose="02040503050406030204" pitchFamily="18" charset="0"/>
                <a:ea typeface="Cambria" panose="02040503050406030204" pitchFamily="18" charset="0"/>
              </a:rPr>
              <a:t>1735: Euler was puzzled by solving the bridges of </a:t>
            </a:r>
            <a:r>
              <a:rPr lang="en-US" altLang="en-US" dirty="0" err="1">
                <a:latin typeface="Cambria" panose="02040503050406030204" pitchFamily="18" charset="0"/>
                <a:ea typeface="Cambria" panose="02040503050406030204" pitchFamily="18" charset="0"/>
              </a:rPr>
              <a:t>Königsberg</a:t>
            </a:r>
            <a:r>
              <a:rPr lang="en-US" altLang="en-US" dirty="0">
                <a:latin typeface="Cambria" panose="02040503050406030204" pitchFamily="18" charset="0"/>
                <a:ea typeface="Cambria" panose="02040503050406030204" pitchFamily="18" charset="0"/>
              </a:rPr>
              <a:t> (origins of graph theory)</a:t>
            </a:r>
          </a:p>
          <a:p>
            <a:r>
              <a:rPr lang="en-US" dirty="0">
                <a:latin typeface="Cambria" panose="02040503050406030204" pitchFamily="18" charset="0"/>
                <a:ea typeface="Cambria" panose="02040503050406030204" pitchFamily="18" charset="0"/>
              </a:rPr>
              <a:t>1950: </a:t>
            </a:r>
            <a:r>
              <a:rPr lang="en-US" dirty="0" err="1">
                <a:latin typeface="Cambria" panose="02040503050406030204" pitchFamily="18" charset="0"/>
                <a:ea typeface="Cambria" panose="02040503050406030204" pitchFamily="18" charset="0"/>
              </a:rPr>
              <a:t>Erdős</a:t>
            </a:r>
            <a:r>
              <a:rPr lang="en-US" dirty="0">
                <a:latin typeface="Cambria" panose="02040503050406030204" pitchFamily="18" charset="0"/>
                <a:ea typeface="Cambria" panose="02040503050406030204" pitchFamily="18" charset="0"/>
              </a:rPr>
              <a:t>–</a:t>
            </a:r>
            <a:r>
              <a:rPr lang="en-US" dirty="0" err="1">
                <a:latin typeface="Cambria" panose="02040503050406030204" pitchFamily="18" charset="0"/>
                <a:ea typeface="Cambria" panose="02040503050406030204" pitchFamily="18" charset="0"/>
              </a:rPr>
              <a:t>Rényi</a:t>
            </a:r>
            <a:r>
              <a:rPr lang="en-US" dirty="0">
                <a:latin typeface="Cambria" panose="02040503050406030204" pitchFamily="18" charset="0"/>
                <a:ea typeface="Cambria" panose="02040503050406030204" pitchFamily="18" charset="0"/>
              </a:rPr>
              <a:t> puzzled by the social networks structure</a:t>
            </a:r>
          </a:p>
          <a:p>
            <a:r>
              <a:rPr lang="en-US" dirty="0">
                <a:latin typeface="Cambria" panose="02040503050406030204" pitchFamily="18" charset="0"/>
                <a:ea typeface="Cambria" panose="02040503050406030204" pitchFamily="18" charset="0"/>
              </a:rPr>
              <a:t>1969: Social Experiment: Milgram</a:t>
            </a:r>
          </a:p>
          <a:p>
            <a:r>
              <a:rPr lang="en-US" dirty="0">
                <a:latin typeface="Cambria" panose="02040503050406030204" pitchFamily="18" charset="0"/>
                <a:ea typeface="Cambria" panose="02040503050406030204" pitchFamily="18" charset="0"/>
              </a:rPr>
              <a:t>1998: </a:t>
            </a:r>
            <a:r>
              <a:rPr lang="en-US" dirty="0" err="1">
                <a:latin typeface="Cambria" panose="02040503050406030204" pitchFamily="18" charset="0"/>
                <a:ea typeface="Cambria" panose="02040503050406030204" pitchFamily="18" charset="0"/>
              </a:rPr>
              <a:t>Stogratz</a:t>
            </a:r>
            <a:r>
              <a:rPr lang="en-US" dirty="0">
                <a:latin typeface="Cambria" panose="02040503050406030204" pitchFamily="18" charset="0"/>
                <a:ea typeface="Cambria" panose="02040503050406030204" pitchFamily="18" charset="0"/>
              </a:rPr>
              <a:t>, Watts: Small world network</a:t>
            </a:r>
          </a:p>
          <a:p>
            <a:r>
              <a:rPr lang="en-US" dirty="0">
                <a:latin typeface="Cambria" panose="02040503050406030204" pitchFamily="18" charset="0"/>
                <a:ea typeface="Cambria" panose="02040503050406030204" pitchFamily="18" charset="0"/>
              </a:rPr>
              <a:t>1999: </a:t>
            </a:r>
            <a:r>
              <a:rPr lang="en-US" dirty="0" err="1">
                <a:latin typeface="Cambria" panose="02040503050406030204" pitchFamily="18" charset="0"/>
                <a:ea typeface="Cambria" panose="02040503050406030204" pitchFamily="18" charset="0"/>
              </a:rPr>
              <a:t>Barabási</a:t>
            </a:r>
            <a:r>
              <a:rPr lang="en-US" dirty="0">
                <a:latin typeface="Cambria" panose="02040503050406030204" pitchFamily="18" charset="0"/>
                <a:ea typeface="Cambria" panose="02040503050406030204" pitchFamily="18" charset="0"/>
              </a:rPr>
              <a:t>, </a:t>
            </a:r>
            <a:r>
              <a:rPr lang="en-US">
                <a:latin typeface="Cambria" panose="02040503050406030204" pitchFamily="18" charset="0"/>
                <a:ea typeface="Cambria" panose="02040503050406030204" pitchFamily="18" charset="0"/>
              </a:rPr>
              <a:t>Albert: puzzled </a:t>
            </a:r>
            <a:r>
              <a:rPr lang="en-US" dirty="0">
                <a:latin typeface="Cambria" panose="02040503050406030204" pitchFamily="18" charset="0"/>
                <a:ea typeface="Cambria" panose="02040503050406030204" pitchFamily="18" charset="0"/>
              </a:rPr>
              <a:t>by the Internet</a:t>
            </a:r>
          </a:p>
          <a:p>
            <a:r>
              <a:rPr lang="en-US" dirty="0">
                <a:latin typeface="Cambria" panose="02040503050406030204" pitchFamily="18" charset="0"/>
                <a:ea typeface="Cambria" panose="02040503050406030204" pitchFamily="18" charset="0"/>
              </a:rPr>
              <a:t>Now: we are puzzled by all of them (brain, social networks, communication and transportation networks, </a:t>
            </a:r>
            <a:r>
              <a:rPr lang="en-US" dirty="0" err="1">
                <a:latin typeface="Cambria" panose="02040503050406030204" pitchFamily="18" charset="0"/>
                <a:ea typeface="Cambria" panose="02040503050406030204" pitchFamily="18" charset="0"/>
              </a:rPr>
              <a:t>etc</a:t>
            </a:r>
            <a:r>
              <a:rPr lang="en-US" dirty="0">
                <a:latin typeface="Cambria" panose="02040503050406030204" pitchFamily="18" charset="0"/>
                <a:ea typeface="Cambria" panose="02040503050406030204" pitchFamily="18" charset="0"/>
              </a:rPr>
              <a:t>)</a:t>
            </a:r>
          </a:p>
        </p:txBody>
      </p:sp>
      <p:sp>
        <p:nvSpPr>
          <p:cNvPr id="4" name="Slide Number Placeholder 3"/>
          <p:cNvSpPr>
            <a:spLocks noGrp="1"/>
          </p:cNvSpPr>
          <p:nvPr>
            <p:ph type="sldNum" sz="quarter" idx="12"/>
          </p:nvPr>
        </p:nvSpPr>
        <p:spPr/>
        <p:txBody>
          <a:bodyPr/>
          <a:lstStyle/>
          <a:p>
            <a:pPr>
              <a:defRPr/>
            </a:pPr>
            <a:fld id="{640B6591-407E-4742-9513-3BA6198A5F88}" type="slidenum">
              <a:rPr lang="en-US" smtClean="0"/>
              <a:pPr>
                <a:defRPr/>
              </a:pPr>
              <a:t>53</a:t>
            </a:fld>
            <a:endParaRPr lang="en-US" dirty="0"/>
          </a:p>
        </p:txBody>
      </p:sp>
    </p:spTree>
    <p:extLst>
      <p:ext uri="{BB962C8B-B14F-4D97-AF65-F5344CB8AC3E}">
        <p14:creationId xmlns:p14="http://schemas.microsoft.com/office/powerpoint/2010/main" val="1509878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descr="Network Technology Background">
            <a:extLst>
              <a:ext uri="{FF2B5EF4-FFF2-40B4-BE49-F238E27FC236}">
                <a16:creationId xmlns:a16="http://schemas.microsoft.com/office/drawing/2014/main" id="{8C95169C-D376-E2F9-3A36-CA1A06FB5B9B}"/>
              </a:ext>
            </a:extLst>
          </p:cNvPr>
          <p:cNvPicPr>
            <a:picLocks noChangeAspect="1"/>
          </p:cNvPicPr>
          <p:nvPr/>
        </p:nvPicPr>
        <p:blipFill rotWithShape="1">
          <a:blip r:embed="rId2">
            <a:alphaModFix amt="60000"/>
          </a:blip>
          <a:srcRect r="-1" b="3428"/>
          <a:stretch/>
        </p:blipFill>
        <p:spPr>
          <a:xfrm>
            <a:off x="20" y="10"/>
            <a:ext cx="12188932" cy="6856614"/>
          </a:xfrm>
          <a:prstGeom prst="rect">
            <a:avLst/>
          </a:prstGeom>
          <a:solidFill>
            <a:srgbClr val="000000">
              <a:shade val="95000"/>
            </a:srgbClr>
          </a:solidFill>
          <a:ln w="444500" cap="sq">
            <a:solidFill>
              <a:srgbClr val="000000"/>
            </a:solidFill>
            <a:miter lim="800000"/>
          </a:ln>
          <a:effectLst>
            <a:outerShdw blurRad="254000" dist="190500" dir="2700000" sy="90000" algn="bl" rotWithShape="0">
              <a:srgbClr val="000000">
                <a:alpha val="40000"/>
              </a:srgbClr>
            </a:outerShdw>
          </a:effectLst>
        </p:spPr>
      </p:pic>
      <p:pic>
        <p:nvPicPr>
          <p:cNvPr id="4" name="Picture 5"/>
          <p:cNvPicPr>
            <a:picLocks noChangeAspect="1" noChangeArrowheads="1"/>
          </p:cNvPicPr>
          <p:nvPr/>
        </p:nvPicPr>
        <p:blipFill>
          <a:blip r:embed="rId3" cstate="print"/>
          <a:srcRect/>
          <a:stretch>
            <a:fillRect/>
          </a:stretch>
        </p:blipFill>
        <p:spPr bwMode="auto">
          <a:xfrm>
            <a:off x="2224323" y="797106"/>
            <a:ext cx="5171587" cy="4074085"/>
          </a:xfrm>
          <a:prstGeom prst="rect">
            <a:avLst/>
          </a:prstGeom>
          <a:noFill/>
          <a:ln w="9525">
            <a:noFill/>
            <a:miter lim="800000"/>
            <a:headEnd/>
            <a:tailEnd/>
          </a:ln>
          <a:effectLst/>
        </p:spPr>
      </p:pic>
      <p:sp>
        <p:nvSpPr>
          <p:cNvPr id="5" name="Text Box 7"/>
          <p:cNvSpPr txBox="1">
            <a:spLocks noChangeArrowheads="1"/>
          </p:cNvSpPr>
          <p:nvPr/>
        </p:nvSpPr>
        <p:spPr bwMode="auto">
          <a:xfrm>
            <a:off x="2855643" y="2"/>
            <a:ext cx="6111124" cy="646313"/>
          </a:xfrm>
          <a:prstGeom prst="rect">
            <a:avLst/>
          </a:prstGeom>
          <a:solidFill>
            <a:schemeClr val="bg1"/>
          </a:solidFill>
          <a:ln w="9525">
            <a:noFill/>
            <a:miter lim="800000"/>
            <a:headEnd/>
            <a:tailEnd/>
          </a:ln>
          <a:effectLst/>
        </p:spPr>
        <p:txBody>
          <a:bodyPr wrap="none" lIns="91422" tIns="45711" rIns="91422" bIns="45711">
            <a:spAutoFit/>
          </a:bodyPr>
          <a:lstStyle/>
          <a:p>
            <a:r>
              <a:rPr lang="en-US" sz="3600" b="1" dirty="0">
                <a:solidFill>
                  <a:srgbClr val="FF0000"/>
                </a:solidFill>
                <a:latin typeface="Cambria" panose="02040503050406030204" pitchFamily="18" charset="0"/>
                <a:ea typeface="Cambria" panose="02040503050406030204" pitchFamily="18" charset="0"/>
              </a:rPr>
              <a:t>The 7 bridges of </a:t>
            </a:r>
            <a:r>
              <a:rPr lang="en-US" sz="3600" b="1" dirty="0" err="1">
                <a:solidFill>
                  <a:srgbClr val="FF0000"/>
                </a:solidFill>
                <a:latin typeface="Cambria" panose="02040503050406030204" pitchFamily="18" charset="0"/>
                <a:ea typeface="Cambria" panose="02040503050406030204" pitchFamily="18" charset="0"/>
              </a:rPr>
              <a:t>Königsberg</a:t>
            </a:r>
            <a:endParaRPr lang="en-US" sz="3600" b="1" dirty="0">
              <a:solidFill>
                <a:srgbClr val="FF0000"/>
              </a:solidFill>
              <a:latin typeface="Cambria" panose="02040503050406030204" pitchFamily="18" charset="0"/>
              <a:ea typeface="Cambria" panose="02040503050406030204" pitchFamily="18" charset="0"/>
            </a:endParaRPr>
          </a:p>
        </p:txBody>
      </p:sp>
      <p:sp>
        <p:nvSpPr>
          <p:cNvPr id="8" name="Rectangle 7"/>
          <p:cNvSpPr/>
          <p:nvPr/>
        </p:nvSpPr>
        <p:spPr>
          <a:xfrm>
            <a:off x="573741" y="4869160"/>
            <a:ext cx="9698723" cy="830997"/>
          </a:xfrm>
          <a:prstGeom prst="rect">
            <a:avLst/>
          </a:prstGeom>
          <a:solidFill>
            <a:schemeClr val="bg1"/>
          </a:solidFill>
        </p:spPr>
        <p:txBody>
          <a:bodyPr wrap="square">
            <a:spAutoFit/>
          </a:bodyPr>
          <a:lstStyle/>
          <a:p>
            <a:pPr algn="just"/>
            <a:r>
              <a:rPr lang="en-US" sz="2400" i="1" dirty="0">
                <a:latin typeface="Cambria" panose="02040503050406030204" pitchFamily="18" charset="0"/>
                <a:ea typeface="Cambria" panose="02040503050406030204" pitchFamily="18" charset="0"/>
              </a:rPr>
              <a:t>The city of </a:t>
            </a:r>
            <a:r>
              <a:rPr lang="en-US" sz="2400" i="1" dirty="0" err="1">
                <a:latin typeface="Cambria" panose="02040503050406030204" pitchFamily="18" charset="0"/>
                <a:ea typeface="Cambria" panose="02040503050406030204" pitchFamily="18" charset="0"/>
              </a:rPr>
              <a:t>Königsberg</a:t>
            </a:r>
            <a:r>
              <a:rPr lang="en-US" sz="2400" i="1" dirty="0">
                <a:latin typeface="Cambria" panose="02040503050406030204" pitchFamily="18" charset="0"/>
                <a:ea typeface="Cambria" panose="02040503050406030204" pitchFamily="18" charset="0"/>
              </a:rPr>
              <a:t>, Germany, is divided by the </a:t>
            </a:r>
            <a:r>
              <a:rPr lang="en-US" sz="2400" i="1" dirty="0" err="1">
                <a:latin typeface="Cambria" panose="02040503050406030204" pitchFamily="18" charset="0"/>
                <a:ea typeface="Cambria" panose="02040503050406030204" pitchFamily="18" charset="0"/>
              </a:rPr>
              <a:t>Pregal</a:t>
            </a:r>
            <a:r>
              <a:rPr lang="en-US" sz="2400" i="1" dirty="0">
                <a:latin typeface="Cambria" panose="02040503050406030204" pitchFamily="18" charset="0"/>
                <a:ea typeface="Cambria" panose="02040503050406030204" pitchFamily="18" charset="0"/>
              </a:rPr>
              <a:t> River. The river forks and rejoins itself before forking off again.</a:t>
            </a:r>
          </a:p>
        </p:txBody>
      </p:sp>
      <p:sp>
        <p:nvSpPr>
          <p:cNvPr id="6" name="TextBox 5"/>
          <p:cNvSpPr txBox="1"/>
          <p:nvPr/>
        </p:nvSpPr>
        <p:spPr>
          <a:xfrm>
            <a:off x="6094486" y="5816725"/>
            <a:ext cx="3156633" cy="400110"/>
          </a:xfrm>
          <a:prstGeom prst="rect">
            <a:avLst/>
          </a:prstGeom>
          <a:solidFill>
            <a:schemeClr val="bg1"/>
          </a:solidFill>
        </p:spPr>
        <p:txBody>
          <a:bodyPr wrap="none" rtlCol="0">
            <a:spAutoFit/>
          </a:bodyPr>
          <a:lstStyle/>
          <a:p>
            <a:r>
              <a:rPr lang="en-US" sz="2000" i="1" dirty="0">
                <a:latin typeface="Cambria" panose="02040503050406030204" pitchFamily="18" charset="0"/>
                <a:ea typeface="Cambria" panose="02040503050406030204" pitchFamily="18" charset="0"/>
              </a:rPr>
              <a:t>4 land masses and 7 bridges</a:t>
            </a:r>
          </a:p>
        </p:txBody>
      </p:sp>
      <p:sp>
        <p:nvSpPr>
          <p:cNvPr id="7" name="TextBox 6"/>
          <p:cNvSpPr txBox="1"/>
          <p:nvPr/>
        </p:nvSpPr>
        <p:spPr>
          <a:xfrm>
            <a:off x="4452926" y="1785926"/>
            <a:ext cx="357190" cy="400110"/>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2000" b="1" dirty="0">
                <a:ln w="18000">
                  <a:solidFill>
                    <a:schemeClr val="accent2">
                      <a:satMod val="140000"/>
                    </a:schemeClr>
                  </a:solidFill>
                  <a:prstDash val="solid"/>
                  <a:miter lim="800000"/>
                </a:ln>
                <a:noFill/>
                <a:effectLst>
                  <a:outerShdw blurRad="25500" dist="23000" dir="7020000" algn="tl">
                    <a:srgbClr val="000000">
                      <a:alpha val="50000"/>
                    </a:srgbClr>
                  </a:outerShdw>
                </a:effectLst>
              </a:rPr>
              <a:t>C</a:t>
            </a:r>
            <a:endParaRPr lang="en-IN" sz="2000" b="1" dirty="0">
              <a:ln w="18000">
                <a:solidFill>
                  <a:schemeClr val="accent2">
                    <a:satMod val="140000"/>
                  </a:schemeClr>
                </a:solidFill>
                <a:prstDash val="solid"/>
                <a:miter lim="800000"/>
              </a:ln>
              <a:noFill/>
              <a:effectLst>
                <a:outerShdw blurRad="25500" dist="23000" dir="7020000" algn="tl">
                  <a:srgbClr val="000000">
                    <a:alpha val="50000"/>
                  </a:srgbClr>
                </a:outerShdw>
              </a:effectLst>
            </a:endParaRPr>
          </a:p>
        </p:txBody>
      </p:sp>
      <p:sp>
        <p:nvSpPr>
          <p:cNvPr id="9" name="TextBox 8"/>
          <p:cNvSpPr txBox="1"/>
          <p:nvPr/>
        </p:nvSpPr>
        <p:spPr>
          <a:xfrm>
            <a:off x="4877273" y="2628382"/>
            <a:ext cx="504556" cy="561372"/>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3048" b="1" dirty="0">
                <a:ln w="18000">
                  <a:solidFill>
                    <a:schemeClr val="accent2">
                      <a:satMod val="140000"/>
                    </a:schemeClr>
                  </a:solidFill>
                  <a:prstDash val="solid"/>
                  <a:miter lim="800000"/>
                </a:ln>
                <a:noFill/>
                <a:effectLst>
                  <a:outerShdw blurRad="25500" dist="23000" dir="7020000" algn="tl">
                    <a:srgbClr val="000000">
                      <a:alpha val="50000"/>
                    </a:srgbClr>
                  </a:outerShdw>
                </a:effectLst>
              </a:rPr>
              <a:t>A</a:t>
            </a:r>
            <a:endParaRPr lang="en-IN" sz="3048" b="1" dirty="0">
              <a:ln w="18000">
                <a:solidFill>
                  <a:schemeClr val="accent2">
                    <a:satMod val="140000"/>
                  </a:schemeClr>
                </a:solidFill>
                <a:prstDash val="solid"/>
                <a:miter lim="800000"/>
              </a:ln>
              <a:noFill/>
              <a:effectLst>
                <a:outerShdw blurRad="25500" dist="23000" dir="7020000" algn="tl">
                  <a:srgbClr val="000000">
                    <a:alpha val="50000"/>
                  </a:srgbClr>
                </a:outerShdw>
              </a:effectLst>
            </a:endParaRPr>
          </a:p>
        </p:txBody>
      </p:sp>
      <p:sp>
        <p:nvSpPr>
          <p:cNvPr id="10" name="TextBox 9"/>
          <p:cNvSpPr txBox="1"/>
          <p:nvPr/>
        </p:nvSpPr>
        <p:spPr>
          <a:xfrm>
            <a:off x="4452926" y="3706742"/>
            <a:ext cx="504556" cy="561372"/>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3048" b="1" dirty="0">
                <a:ln w="18000">
                  <a:solidFill>
                    <a:schemeClr val="accent2">
                      <a:satMod val="140000"/>
                    </a:schemeClr>
                  </a:solidFill>
                  <a:prstDash val="solid"/>
                  <a:miter lim="800000"/>
                </a:ln>
                <a:noFill/>
                <a:effectLst>
                  <a:outerShdw blurRad="25500" dist="23000" dir="7020000" algn="tl">
                    <a:srgbClr val="000000">
                      <a:alpha val="50000"/>
                    </a:srgbClr>
                  </a:outerShdw>
                </a:effectLst>
              </a:rPr>
              <a:t>B</a:t>
            </a:r>
            <a:endParaRPr lang="en-IN" sz="3048" b="1" dirty="0">
              <a:ln w="18000">
                <a:solidFill>
                  <a:schemeClr val="accent2">
                    <a:satMod val="140000"/>
                  </a:schemeClr>
                </a:solidFill>
                <a:prstDash val="solid"/>
                <a:miter lim="800000"/>
              </a:ln>
              <a:noFill/>
              <a:effectLst>
                <a:outerShdw blurRad="25500" dist="23000" dir="7020000" algn="tl">
                  <a:srgbClr val="000000">
                    <a:alpha val="50000"/>
                  </a:srgbClr>
                </a:outerShdw>
              </a:effectLst>
            </a:endParaRPr>
          </a:p>
        </p:txBody>
      </p:sp>
      <p:sp>
        <p:nvSpPr>
          <p:cNvPr id="11" name="TextBox 10"/>
          <p:cNvSpPr txBox="1"/>
          <p:nvPr/>
        </p:nvSpPr>
        <p:spPr>
          <a:xfrm>
            <a:off x="6508500" y="3048753"/>
            <a:ext cx="504556" cy="561372"/>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3048" b="1" dirty="0">
                <a:ln w="18000">
                  <a:solidFill>
                    <a:schemeClr val="accent2">
                      <a:satMod val="140000"/>
                    </a:schemeClr>
                  </a:solidFill>
                  <a:prstDash val="solid"/>
                  <a:miter lim="800000"/>
                </a:ln>
                <a:noFill/>
                <a:effectLst>
                  <a:outerShdw blurRad="25500" dist="23000" dir="7020000" algn="tl">
                    <a:srgbClr val="000000">
                      <a:alpha val="50000"/>
                    </a:srgbClr>
                  </a:outerShdw>
                </a:effectLst>
              </a:rPr>
              <a:t>D</a:t>
            </a:r>
            <a:endParaRPr lang="en-IN" sz="3048" b="1" dirty="0">
              <a:ln w="18000">
                <a:solidFill>
                  <a:schemeClr val="accent2">
                    <a:satMod val="140000"/>
                  </a:schemeClr>
                </a:solidFill>
                <a:prstDash val="solid"/>
                <a:miter lim="800000"/>
              </a:ln>
              <a:noFill/>
              <a:effectLst>
                <a:outerShdw blurRad="25500" dist="23000" dir="7020000" algn="tl">
                  <a:srgbClr val="000000">
                    <a:alpha val="50000"/>
                  </a:srgbClr>
                </a:outerShdw>
              </a:effectLs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ppt_x"/>
                                          </p:val>
                                        </p:tav>
                                        <p:tav tm="100000">
                                          <p:val>
                                            <p:strVal val="#ppt_x"/>
                                          </p:val>
                                        </p:tav>
                                      </p:tavLst>
                                    </p:anim>
                                    <p:anim calcmode="lin" valueType="num">
                                      <p:cBhvr additive="base">
                                        <p:cTn id="12" dur="500" fill="hold"/>
                                        <p:tgtEl>
                                          <p:spTgt spid="10"/>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ppt_x"/>
                                          </p:val>
                                        </p:tav>
                                        <p:tav tm="100000">
                                          <p:val>
                                            <p:strVal val="#ppt_x"/>
                                          </p:val>
                                        </p:tav>
                                      </p:tavLst>
                                    </p:anim>
                                    <p:anim calcmode="lin" valueType="num">
                                      <p:cBhvr additive="base">
                                        <p:cTn id="16" dur="500" fill="hold"/>
                                        <p:tgtEl>
                                          <p:spTgt spid="9"/>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ppt_x"/>
                                          </p:val>
                                        </p:tav>
                                        <p:tav tm="100000">
                                          <p:val>
                                            <p:strVal val="#ppt_x"/>
                                          </p:val>
                                        </p:tav>
                                      </p:tavLst>
                                    </p:anim>
                                    <p:anim calcmode="lin" valueType="num">
                                      <p:cBhvr additive="base">
                                        <p:cTn id="20"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0" grpId="0" animBg="1"/>
      <p:bldP spid="11" grpId="0" animBg="1"/>
    </p:bldLst>
  </p:timing>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7" descr="Network Technology Background">
            <a:extLst>
              <a:ext uri="{FF2B5EF4-FFF2-40B4-BE49-F238E27FC236}">
                <a16:creationId xmlns:a16="http://schemas.microsoft.com/office/drawing/2014/main" id="{993527E6-1AAC-F72E-45C2-066BE0079D96}"/>
              </a:ext>
            </a:extLst>
          </p:cNvPr>
          <p:cNvPicPr>
            <a:picLocks noChangeAspect="1"/>
          </p:cNvPicPr>
          <p:nvPr/>
        </p:nvPicPr>
        <p:blipFill rotWithShape="1">
          <a:blip r:embed="rId2">
            <a:alphaModFix amt="60000"/>
          </a:blip>
          <a:srcRect r="-1" b="3428"/>
          <a:stretch/>
        </p:blipFill>
        <p:spPr>
          <a:xfrm>
            <a:off x="20" y="10"/>
            <a:ext cx="12188932" cy="6856614"/>
          </a:xfrm>
          <a:prstGeom prst="rect">
            <a:avLst/>
          </a:prstGeom>
          <a:solidFill>
            <a:srgbClr val="000000">
              <a:shade val="95000"/>
            </a:srgbClr>
          </a:solidFill>
          <a:ln w="444500" cap="sq">
            <a:solidFill>
              <a:srgbClr val="000000"/>
            </a:solidFill>
            <a:miter lim="800000"/>
          </a:ln>
          <a:effectLst>
            <a:outerShdw blurRad="254000" dist="190500" dir="2700000" sy="90000" algn="bl" rotWithShape="0">
              <a:srgbClr val="000000">
                <a:alpha val="40000"/>
              </a:srgbClr>
            </a:outerShdw>
          </a:effectLst>
        </p:spPr>
      </p:pic>
      <p:pic>
        <p:nvPicPr>
          <p:cNvPr id="1026" name="Picture 2"/>
          <p:cNvPicPr>
            <a:picLocks noGrp="1" noChangeAspect="1" noChangeArrowheads="1"/>
          </p:cNvPicPr>
          <p:nvPr>
            <p:ph idx="1"/>
          </p:nvPr>
        </p:nvPicPr>
        <p:blipFill rotWithShape="1">
          <a:blip r:embed="rId3" cstate="print"/>
          <a:srcRect b="38163"/>
          <a:stretch/>
        </p:blipFill>
        <p:spPr bwMode="auto">
          <a:xfrm>
            <a:off x="5576047" y="1447932"/>
            <a:ext cx="6029097" cy="2657903"/>
          </a:xfrm>
          <a:prstGeom prst="rect">
            <a:avLst/>
          </a:prstGeom>
          <a:noFill/>
          <a:ln w="9525">
            <a:noFill/>
            <a:miter lim="800000"/>
            <a:headEnd/>
            <a:tailEnd/>
          </a:ln>
        </p:spPr>
      </p:pic>
      <p:grpSp>
        <p:nvGrpSpPr>
          <p:cNvPr id="9" name="Group 8">
            <a:extLst>
              <a:ext uri="{FF2B5EF4-FFF2-40B4-BE49-F238E27FC236}">
                <a16:creationId xmlns:a16="http://schemas.microsoft.com/office/drawing/2014/main" id="{69710B18-8467-ABC9-E443-A61CA9A6141B}"/>
              </a:ext>
            </a:extLst>
          </p:cNvPr>
          <p:cNvGrpSpPr/>
          <p:nvPr/>
        </p:nvGrpSpPr>
        <p:grpSpPr>
          <a:xfrm>
            <a:off x="586857" y="1200011"/>
            <a:ext cx="4510000" cy="5311369"/>
            <a:chOff x="1506071" y="1200011"/>
            <a:chExt cx="3590785" cy="5311369"/>
          </a:xfrm>
        </p:grpSpPr>
        <p:pic>
          <p:nvPicPr>
            <p:cNvPr id="6" name="Picture 5"/>
            <p:cNvPicPr>
              <a:picLocks noChangeAspect="1" noChangeArrowheads="1"/>
            </p:cNvPicPr>
            <p:nvPr/>
          </p:nvPicPr>
          <p:blipFill>
            <a:blip r:embed="rId4" cstate="print"/>
            <a:srcRect/>
            <a:stretch>
              <a:fillRect/>
            </a:stretch>
          </p:blipFill>
          <p:spPr bwMode="auto">
            <a:xfrm>
              <a:off x="1506071" y="1200011"/>
              <a:ext cx="3590785" cy="5311369"/>
            </a:xfrm>
            <a:prstGeom prst="rect">
              <a:avLst/>
            </a:prstGeom>
            <a:noFill/>
            <a:ln w="9525">
              <a:noFill/>
              <a:miter lim="800000"/>
              <a:headEnd/>
              <a:tailEnd/>
            </a:ln>
            <a:effectLst/>
          </p:spPr>
        </p:pic>
        <p:sp>
          <p:nvSpPr>
            <p:cNvPr id="2" name="TextBox 1">
              <a:extLst>
                <a:ext uri="{FF2B5EF4-FFF2-40B4-BE49-F238E27FC236}">
                  <a16:creationId xmlns:a16="http://schemas.microsoft.com/office/drawing/2014/main" id="{600C91D9-14E3-144B-E2A0-B90F23E51558}"/>
                </a:ext>
              </a:extLst>
            </p:cNvPr>
            <p:cNvSpPr txBox="1"/>
            <p:nvPr/>
          </p:nvSpPr>
          <p:spPr>
            <a:xfrm>
              <a:off x="3741549" y="2497978"/>
              <a:ext cx="357190" cy="400110"/>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2000" b="1" dirty="0">
                  <a:ln w="18000">
                    <a:solidFill>
                      <a:schemeClr val="accent2">
                        <a:satMod val="140000"/>
                      </a:schemeClr>
                    </a:solidFill>
                    <a:prstDash val="solid"/>
                    <a:miter lim="800000"/>
                  </a:ln>
                  <a:noFill/>
                  <a:effectLst>
                    <a:outerShdw blurRad="25500" dist="23000" dir="7020000" algn="tl">
                      <a:srgbClr val="000000">
                        <a:alpha val="50000"/>
                      </a:srgbClr>
                    </a:outerShdw>
                  </a:effectLst>
                </a:rPr>
                <a:t>C</a:t>
              </a:r>
              <a:endParaRPr lang="en-IN" sz="2000" b="1" dirty="0">
                <a:ln w="18000">
                  <a:solidFill>
                    <a:schemeClr val="accent2">
                      <a:satMod val="140000"/>
                    </a:schemeClr>
                  </a:solidFill>
                  <a:prstDash val="solid"/>
                  <a:miter lim="800000"/>
                </a:ln>
                <a:noFill/>
                <a:effectLst>
                  <a:outerShdw blurRad="25500" dist="23000" dir="7020000" algn="tl">
                    <a:srgbClr val="000000">
                      <a:alpha val="50000"/>
                    </a:srgbClr>
                  </a:outerShdw>
                </a:effectLst>
              </a:endParaRPr>
            </a:p>
          </p:txBody>
        </p:sp>
        <p:sp>
          <p:nvSpPr>
            <p:cNvPr id="3" name="TextBox 2">
              <a:extLst>
                <a:ext uri="{FF2B5EF4-FFF2-40B4-BE49-F238E27FC236}">
                  <a16:creationId xmlns:a16="http://schemas.microsoft.com/office/drawing/2014/main" id="{D2123853-5993-28B6-9E52-4CE8634C4F0C}"/>
                </a:ext>
              </a:extLst>
            </p:cNvPr>
            <p:cNvSpPr txBox="1"/>
            <p:nvPr/>
          </p:nvSpPr>
          <p:spPr>
            <a:xfrm>
              <a:off x="3245104" y="3646692"/>
              <a:ext cx="375891" cy="561372"/>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3048" b="1" dirty="0">
                  <a:ln w="18000">
                    <a:solidFill>
                      <a:schemeClr val="accent2">
                        <a:satMod val="140000"/>
                      </a:schemeClr>
                    </a:solidFill>
                    <a:prstDash val="solid"/>
                    <a:miter lim="800000"/>
                  </a:ln>
                  <a:noFill/>
                  <a:effectLst>
                    <a:outerShdw blurRad="25500" dist="23000" dir="7020000" algn="tl">
                      <a:srgbClr val="000000">
                        <a:alpha val="50000"/>
                      </a:srgbClr>
                    </a:outerShdw>
                  </a:effectLst>
                </a:rPr>
                <a:t>A</a:t>
              </a:r>
              <a:endParaRPr lang="en-IN" sz="3048" b="1" dirty="0">
                <a:ln w="18000">
                  <a:solidFill>
                    <a:schemeClr val="accent2">
                      <a:satMod val="140000"/>
                    </a:schemeClr>
                  </a:solidFill>
                  <a:prstDash val="solid"/>
                  <a:miter lim="800000"/>
                </a:ln>
                <a:noFill/>
                <a:effectLst>
                  <a:outerShdw blurRad="25500" dist="23000" dir="7020000" algn="tl">
                    <a:srgbClr val="000000">
                      <a:alpha val="50000"/>
                    </a:srgbClr>
                  </a:outerShdw>
                </a:effectLst>
              </a:endParaRPr>
            </a:p>
          </p:txBody>
        </p:sp>
        <p:sp>
          <p:nvSpPr>
            <p:cNvPr id="4" name="TextBox 3">
              <a:extLst>
                <a:ext uri="{FF2B5EF4-FFF2-40B4-BE49-F238E27FC236}">
                  <a16:creationId xmlns:a16="http://schemas.microsoft.com/office/drawing/2014/main" id="{36D734CC-4DE0-EE0B-8347-D06304FF7367}"/>
                </a:ext>
              </a:extLst>
            </p:cNvPr>
            <p:cNvSpPr txBox="1"/>
            <p:nvPr/>
          </p:nvSpPr>
          <p:spPr>
            <a:xfrm>
              <a:off x="2677048" y="4938381"/>
              <a:ext cx="357190" cy="561372"/>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3048" b="1" dirty="0">
                  <a:ln w="18000">
                    <a:solidFill>
                      <a:schemeClr val="accent2">
                        <a:satMod val="140000"/>
                      </a:schemeClr>
                    </a:solidFill>
                    <a:prstDash val="solid"/>
                    <a:miter lim="800000"/>
                  </a:ln>
                  <a:noFill/>
                  <a:effectLst>
                    <a:outerShdw blurRad="25500" dist="23000" dir="7020000" algn="tl">
                      <a:srgbClr val="000000">
                        <a:alpha val="50000"/>
                      </a:srgbClr>
                    </a:outerShdw>
                  </a:effectLst>
                </a:rPr>
                <a:t>B</a:t>
              </a:r>
              <a:endParaRPr lang="en-IN" sz="3048" b="1" dirty="0">
                <a:ln w="18000">
                  <a:solidFill>
                    <a:schemeClr val="accent2">
                      <a:satMod val="140000"/>
                    </a:schemeClr>
                  </a:solidFill>
                  <a:prstDash val="solid"/>
                  <a:miter lim="800000"/>
                </a:ln>
                <a:noFill/>
                <a:effectLst>
                  <a:outerShdw blurRad="25500" dist="23000" dir="7020000" algn="tl">
                    <a:srgbClr val="000000">
                      <a:alpha val="50000"/>
                    </a:srgbClr>
                  </a:outerShdw>
                </a:effectLst>
              </a:endParaRPr>
            </a:p>
          </p:txBody>
        </p:sp>
        <p:sp>
          <p:nvSpPr>
            <p:cNvPr id="11" name="TextBox 10">
              <a:extLst>
                <a:ext uri="{FF2B5EF4-FFF2-40B4-BE49-F238E27FC236}">
                  <a16:creationId xmlns:a16="http://schemas.microsoft.com/office/drawing/2014/main" id="{342FA93D-5833-07C3-B8F4-8727AFC016ED}"/>
                </a:ext>
              </a:extLst>
            </p:cNvPr>
            <p:cNvSpPr txBox="1"/>
            <p:nvPr/>
          </p:nvSpPr>
          <p:spPr>
            <a:xfrm>
              <a:off x="4444235" y="3927378"/>
              <a:ext cx="365881" cy="561372"/>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3048" b="1" dirty="0">
                  <a:ln w="18000">
                    <a:solidFill>
                      <a:schemeClr val="accent2">
                        <a:satMod val="140000"/>
                      </a:schemeClr>
                    </a:solidFill>
                    <a:prstDash val="solid"/>
                    <a:miter lim="800000"/>
                  </a:ln>
                  <a:noFill/>
                  <a:effectLst>
                    <a:outerShdw blurRad="25500" dist="23000" dir="7020000" algn="tl">
                      <a:srgbClr val="000000">
                        <a:alpha val="50000"/>
                      </a:srgbClr>
                    </a:outerShdw>
                  </a:effectLst>
                </a:rPr>
                <a:t>D</a:t>
              </a:r>
              <a:endParaRPr lang="en-IN" sz="3048" b="1" dirty="0">
                <a:ln w="18000">
                  <a:solidFill>
                    <a:schemeClr val="accent2">
                      <a:satMod val="140000"/>
                    </a:schemeClr>
                  </a:solidFill>
                  <a:prstDash val="solid"/>
                  <a:miter lim="800000"/>
                </a:ln>
                <a:noFill/>
                <a:effectLst>
                  <a:outerShdw blurRad="25500" dist="23000" dir="7020000" algn="tl">
                    <a:srgbClr val="000000">
                      <a:alpha val="50000"/>
                    </a:srgbClr>
                  </a:outerShdw>
                </a:effectLst>
              </a:endParaRPr>
            </a:p>
          </p:txBody>
        </p:sp>
      </p:grpSp>
      <p:sp>
        <p:nvSpPr>
          <p:cNvPr id="5" name="Text Box 7">
            <a:extLst>
              <a:ext uri="{FF2B5EF4-FFF2-40B4-BE49-F238E27FC236}">
                <a16:creationId xmlns:a16="http://schemas.microsoft.com/office/drawing/2014/main" id="{21A29669-6B5E-FFF4-D40F-EF3EF66AC543}"/>
              </a:ext>
            </a:extLst>
          </p:cNvPr>
          <p:cNvSpPr txBox="1">
            <a:spLocks noChangeArrowheads="1"/>
          </p:cNvSpPr>
          <p:nvPr/>
        </p:nvSpPr>
        <p:spPr bwMode="auto">
          <a:xfrm>
            <a:off x="2855643" y="2"/>
            <a:ext cx="6111124" cy="646313"/>
          </a:xfrm>
          <a:prstGeom prst="rect">
            <a:avLst/>
          </a:prstGeom>
          <a:solidFill>
            <a:schemeClr val="bg1"/>
          </a:solidFill>
          <a:ln w="9525">
            <a:noFill/>
            <a:miter lim="800000"/>
            <a:headEnd/>
            <a:tailEnd/>
          </a:ln>
          <a:effectLst/>
        </p:spPr>
        <p:txBody>
          <a:bodyPr wrap="none" lIns="91422" tIns="45711" rIns="91422" bIns="45711">
            <a:spAutoFit/>
          </a:bodyPr>
          <a:lstStyle/>
          <a:p>
            <a:r>
              <a:rPr lang="en-US" sz="3600" b="1" dirty="0">
                <a:solidFill>
                  <a:srgbClr val="FF0000"/>
                </a:solidFill>
                <a:latin typeface="Cambria" panose="02040503050406030204" pitchFamily="18" charset="0"/>
                <a:ea typeface="Cambria" panose="02040503050406030204" pitchFamily="18" charset="0"/>
              </a:rPr>
              <a:t>The 7 bridges of </a:t>
            </a:r>
            <a:r>
              <a:rPr lang="en-US" sz="3600" b="1" dirty="0" err="1">
                <a:solidFill>
                  <a:srgbClr val="FF0000"/>
                </a:solidFill>
                <a:latin typeface="Cambria" panose="02040503050406030204" pitchFamily="18" charset="0"/>
                <a:ea typeface="Cambria" panose="02040503050406030204" pitchFamily="18" charset="0"/>
              </a:rPr>
              <a:t>Königsberg</a:t>
            </a:r>
            <a:endParaRPr lang="en-US" sz="3600" b="1" dirty="0">
              <a:solidFill>
                <a:srgbClr val="FF0000"/>
              </a:solidFill>
              <a:latin typeface="Cambria" panose="02040503050406030204" pitchFamily="18" charset="0"/>
              <a:ea typeface="Cambria" panose="02040503050406030204" pitchFamily="18" charset="0"/>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7" descr="Network Technology Background">
            <a:extLst>
              <a:ext uri="{FF2B5EF4-FFF2-40B4-BE49-F238E27FC236}">
                <a16:creationId xmlns:a16="http://schemas.microsoft.com/office/drawing/2014/main" id="{993527E6-1AAC-F72E-45C2-066BE0079D96}"/>
              </a:ext>
            </a:extLst>
          </p:cNvPr>
          <p:cNvPicPr>
            <a:picLocks noChangeAspect="1"/>
          </p:cNvPicPr>
          <p:nvPr/>
        </p:nvPicPr>
        <p:blipFill rotWithShape="1">
          <a:blip r:embed="rId2">
            <a:alphaModFix amt="60000"/>
          </a:blip>
          <a:srcRect r="-1" b="3428"/>
          <a:stretch/>
        </p:blipFill>
        <p:spPr>
          <a:xfrm>
            <a:off x="20" y="10"/>
            <a:ext cx="12188932" cy="6856614"/>
          </a:xfrm>
          <a:prstGeom prst="rect">
            <a:avLst/>
          </a:prstGeom>
          <a:solidFill>
            <a:srgbClr val="000000">
              <a:shade val="95000"/>
            </a:srgbClr>
          </a:solidFill>
          <a:ln w="444500" cap="sq">
            <a:solidFill>
              <a:srgbClr val="000000"/>
            </a:solidFill>
            <a:miter lim="800000"/>
          </a:ln>
          <a:effectLst>
            <a:outerShdw blurRad="254000" dist="190500" dir="2700000" sy="90000" algn="bl" rotWithShape="0">
              <a:srgbClr val="000000">
                <a:alpha val="40000"/>
              </a:srgbClr>
            </a:outerShdw>
          </a:effectLst>
        </p:spPr>
      </p:pic>
      <p:pic>
        <p:nvPicPr>
          <p:cNvPr id="1026" name="Picture 2"/>
          <p:cNvPicPr>
            <a:picLocks noGrp="1" noChangeAspect="1" noChangeArrowheads="1"/>
          </p:cNvPicPr>
          <p:nvPr>
            <p:ph idx="1"/>
          </p:nvPr>
        </p:nvPicPr>
        <p:blipFill>
          <a:blip r:embed="rId3" cstate="print"/>
          <a:srcRect/>
          <a:stretch>
            <a:fillRect/>
          </a:stretch>
        </p:blipFill>
        <p:spPr bwMode="auto">
          <a:xfrm>
            <a:off x="5576047" y="1447932"/>
            <a:ext cx="6029097" cy="4298246"/>
          </a:xfrm>
          <a:prstGeom prst="rect">
            <a:avLst/>
          </a:prstGeom>
          <a:noFill/>
          <a:ln w="9525">
            <a:noFill/>
            <a:miter lim="800000"/>
            <a:headEnd/>
            <a:tailEnd/>
          </a:ln>
        </p:spPr>
      </p:pic>
      <p:grpSp>
        <p:nvGrpSpPr>
          <p:cNvPr id="9" name="Group 8">
            <a:extLst>
              <a:ext uri="{FF2B5EF4-FFF2-40B4-BE49-F238E27FC236}">
                <a16:creationId xmlns:a16="http://schemas.microsoft.com/office/drawing/2014/main" id="{69710B18-8467-ABC9-E443-A61CA9A6141B}"/>
              </a:ext>
            </a:extLst>
          </p:cNvPr>
          <p:cNvGrpSpPr/>
          <p:nvPr/>
        </p:nvGrpSpPr>
        <p:grpSpPr>
          <a:xfrm>
            <a:off x="586857" y="1200011"/>
            <a:ext cx="4510000" cy="5311369"/>
            <a:chOff x="1506071" y="1200011"/>
            <a:chExt cx="3590785" cy="5311369"/>
          </a:xfrm>
        </p:grpSpPr>
        <p:pic>
          <p:nvPicPr>
            <p:cNvPr id="6" name="Picture 5"/>
            <p:cNvPicPr>
              <a:picLocks noChangeAspect="1" noChangeArrowheads="1"/>
            </p:cNvPicPr>
            <p:nvPr/>
          </p:nvPicPr>
          <p:blipFill>
            <a:blip r:embed="rId4" cstate="print"/>
            <a:srcRect/>
            <a:stretch>
              <a:fillRect/>
            </a:stretch>
          </p:blipFill>
          <p:spPr bwMode="auto">
            <a:xfrm>
              <a:off x="1506071" y="1200011"/>
              <a:ext cx="3590785" cy="5311369"/>
            </a:xfrm>
            <a:prstGeom prst="rect">
              <a:avLst/>
            </a:prstGeom>
            <a:noFill/>
            <a:ln w="9525">
              <a:noFill/>
              <a:miter lim="800000"/>
              <a:headEnd/>
              <a:tailEnd/>
            </a:ln>
            <a:effectLst/>
          </p:spPr>
        </p:pic>
        <p:sp>
          <p:nvSpPr>
            <p:cNvPr id="2" name="TextBox 1">
              <a:extLst>
                <a:ext uri="{FF2B5EF4-FFF2-40B4-BE49-F238E27FC236}">
                  <a16:creationId xmlns:a16="http://schemas.microsoft.com/office/drawing/2014/main" id="{600C91D9-14E3-144B-E2A0-B90F23E51558}"/>
                </a:ext>
              </a:extLst>
            </p:cNvPr>
            <p:cNvSpPr txBox="1"/>
            <p:nvPr/>
          </p:nvSpPr>
          <p:spPr>
            <a:xfrm>
              <a:off x="3741549" y="2497978"/>
              <a:ext cx="357190" cy="400110"/>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2000" b="1" dirty="0">
                  <a:ln w="18000">
                    <a:solidFill>
                      <a:schemeClr val="accent2">
                        <a:satMod val="140000"/>
                      </a:schemeClr>
                    </a:solidFill>
                    <a:prstDash val="solid"/>
                    <a:miter lim="800000"/>
                  </a:ln>
                  <a:noFill/>
                  <a:effectLst>
                    <a:outerShdw blurRad="25500" dist="23000" dir="7020000" algn="tl">
                      <a:srgbClr val="000000">
                        <a:alpha val="50000"/>
                      </a:srgbClr>
                    </a:outerShdw>
                  </a:effectLst>
                </a:rPr>
                <a:t>C</a:t>
              </a:r>
              <a:endParaRPr lang="en-IN" sz="2000" b="1" dirty="0">
                <a:ln w="18000">
                  <a:solidFill>
                    <a:schemeClr val="accent2">
                      <a:satMod val="140000"/>
                    </a:schemeClr>
                  </a:solidFill>
                  <a:prstDash val="solid"/>
                  <a:miter lim="800000"/>
                </a:ln>
                <a:noFill/>
                <a:effectLst>
                  <a:outerShdw blurRad="25500" dist="23000" dir="7020000" algn="tl">
                    <a:srgbClr val="000000">
                      <a:alpha val="50000"/>
                    </a:srgbClr>
                  </a:outerShdw>
                </a:effectLst>
              </a:endParaRPr>
            </a:p>
          </p:txBody>
        </p:sp>
        <p:sp>
          <p:nvSpPr>
            <p:cNvPr id="3" name="TextBox 2">
              <a:extLst>
                <a:ext uri="{FF2B5EF4-FFF2-40B4-BE49-F238E27FC236}">
                  <a16:creationId xmlns:a16="http://schemas.microsoft.com/office/drawing/2014/main" id="{D2123853-5993-28B6-9E52-4CE8634C4F0C}"/>
                </a:ext>
              </a:extLst>
            </p:cNvPr>
            <p:cNvSpPr txBox="1"/>
            <p:nvPr/>
          </p:nvSpPr>
          <p:spPr>
            <a:xfrm>
              <a:off x="3245104" y="3646692"/>
              <a:ext cx="375891" cy="561372"/>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3048" b="1" dirty="0">
                  <a:ln w="18000">
                    <a:solidFill>
                      <a:schemeClr val="accent2">
                        <a:satMod val="140000"/>
                      </a:schemeClr>
                    </a:solidFill>
                    <a:prstDash val="solid"/>
                    <a:miter lim="800000"/>
                  </a:ln>
                  <a:noFill/>
                  <a:effectLst>
                    <a:outerShdw blurRad="25500" dist="23000" dir="7020000" algn="tl">
                      <a:srgbClr val="000000">
                        <a:alpha val="50000"/>
                      </a:srgbClr>
                    </a:outerShdw>
                  </a:effectLst>
                </a:rPr>
                <a:t>A</a:t>
              </a:r>
              <a:endParaRPr lang="en-IN" sz="3048" b="1" dirty="0">
                <a:ln w="18000">
                  <a:solidFill>
                    <a:schemeClr val="accent2">
                      <a:satMod val="140000"/>
                    </a:schemeClr>
                  </a:solidFill>
                  <a:prstDash val="solid"/>
                  <a:miter lim="800000"/>
                </a:ln>
                <a:noFill/>
                <a:effectLst>
                  <a:outerShdw blurRad="25500" dist="23000" dir="7020000" algn="tl">
                    <a:srgbClr val="000000">
                      <a:alpha val="50000"/>
                    </a:srgbClr>
                  </a:outerShdw>
                </a:effectLst>
              </a:endParaRPr>
            </a:p>
          </p:txBody>
        </p:sp>
        <p:sp>
          <p:nvSpPr>
            <p:cNvPr id="4" name="TextBox 3">
              <a:extLst>
                <a:ext uri="{FF2B5EF4-FFF2-40B4-BE49-F238E27FC236}">
                  <a16:creationId xmlns:a16="http://schemas.microsoft.com/office/drawing/2014/main" id="{36D734CC-4DE0-EE0B-8347-D06304FF7367}"/>
                </a:ext>
              </a:extLst>
            </p:cNvPr>
            <p:cNvSpPr txBox="1"/>
            <p:nvPr/>
          </p:nvSpPr>
          <p:spPr>
            <a:xfrm>
              <a:off x="2677048" y="4938381"/>
              <a:ext cx="357190" cy="561372"/>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3048" b="1" dirty="0">
                  <a:ln w="18000">
                    <a:solidFill>
                      <a:schemeClr val="accent2">
                        <a:satMod val="140000"/>
                      </a:schemeClr>
                    </a:solidFill>
                    <a:prstDash val="solid"/>
                    <a:miter lim="800000"/>
                  </a:ln>
                  <a:noFill/>
                  <a:effectLst>
                    <a:outerShdw blurRad="25500" dist="23000" dir="7020000" algn="tl">
                      <a:srgbClr val="000000">
                        <a:alpha val="50000"/>
                      </a:srgbClr>
                    </a:outerShdw>
                  </a:effectLst>
                </a:rPr>
                <a:t>B</a:t>
              </a:r>
              <a:endParaRPr lang="en-IN" sz="3048" b="1" dirty="0">
                <a:ln w="18000">
                  <a:solidFill>
                    <a:schemeClr val="accent2">
                      <a:satMod val="140000"/>
                    </a:schemeClr>
                  </a:solidFill>
                  <a:prstDash val="solid"/>
                  <a:miter lim="800000"/>
                </a:ln>
                <a:noFill/>
                <a:effectLst>
                  <a:outerShdw blurRad="25500" dist="23000" dir="7020000" algn="tl">
                    <a:srgbClr val="000000">
                      <a:alpha val="50000"/>
                    </a:srgbClr>
                  </a:outerShdw>
                </a:effectLst>
              </a:endParaRPr>
            </a:p>
          </p:txBody>
        </p:sp>
        <p:sp>
          <p:nvSpPr>
            <p:cNvPr id="11" name="TextBox 10">
              <a:extLst>
                <a:ext uri="{FF2B5EF4-FFF2-40B4-BE49-F238E27FC236}">
                  <a16:creationId xmlns:a16="http://schemas.microsoft.com/office/drawing/2014/main" id="{342FA93D-5833-07C3-B8F4-8727AFC016ED}"/>
                </a:ext>
              </a:extLst>
            </p:cNvPr>
            <p:cNvSpPr txBox="1"/>
            <p:nvPr/>
          </p:nvSpPr>
          <p:spPr>
            <a:xfrm>
              <a:off x="4444235" y="3927378"/>
              <a:ext cx="365881" cy="561372"/>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3048" b="1" dirty="0">
                  <a:ln w="18000">
                    <a:solidFill>
                      <a:schemeClr val="accent2">
                        <a:satMod val="140000"/>
                      </a:schemeClr>
                    </a:solidFill>
                    <a:prstDash val="solid"/>
                    <a:miter lim="800000"/>
                  </a:ln>
                  <a:noFill/>
                  <a:effectLst>
                    <a:outerShdw blurRad="25500" dist="23000" dir="7020000" algn="tl">
                      <a:srgbClr val="000000">
                        <a:alpha val="50000"/>
                      </a:srgbClr>
                    </a:outerShdw>
                  </a:effectLst>
                </a:rPr>
                <a:t>D</a:t>
              </a:r>
              <a:endParaRPr lang="en-IN" sz="3048" b="1" dirty="0">
                <a:ln w="18000">
                  <a:solidFill>
                    <a:schemeClr val="accent2">
                      <a:satMod val="140000"/>
                    </a:schemeClr>
                  </a:solidFill>
                  <a:prstDash val="solid"/>
                  <a:miter lim="800000"/>
                </a:ln>
                <a:noFill/>
                <a:effectLst>
                  <a:outerShdw blurRad="25500" dist="23000" dir="7020000" algn="tl">
                    <a:srgbClr val="000000">
                      <a:alpha val="50000"/>
                    </a:srgbClr>
                  </a:outerShdw>
                </a:effectLst>
              </a:endParaRPr>
            </a:p>
          </p:txBody>
        </p:sp>
      </p:grpSp>
      <p:sp>
        <p:nvSpPr>
          <p:cNvPr id="5" name="Text Box 7">
            <a:extLst>
              <a:ext uri="{FF2B5EF4-FFF2-40B4-BE49-F238E27FC236}">
                <a16:creationId xmlns:a16="http://schemas.microsoft.com/office/drawing/2014/main" id="{CF25D234-AEFC-427C-165C-0B22EE028C6A}"/>
              </a:ext>
            </a:extLst>
          </p:cNvPr>
          <p:cNvSpPr txBox="1">
            <a:spLocks noChangeArrowheads="1"/>
          </p:cNvSpPr>
          <p:nvPr/>
        </p:nvSpPr>
        <p:spPr bwMode="auto">
          <a:xfrm>
            <a:off x="2855643" y="2"/>
            <a:ext cx="6111124" cy="646313"/>
          </a:xfrm>
          <a:prstGeom prst="rect">
            <a:avLst/>
          </a:prstGeom>
          <a:solidFill>
            <a:schemeClr val="bg1"/>
          </a:solidFill>
          <a:ln w="9525">
            <a:noFill/>
            <a:miter lim="800000"/>
            <a:headEnd/>
            <a:tailEnd/>
          </a:ln>
          <a:effectLst/>
        </p:spPr>
        <p:txBody>
          <a:bodyPr wrap="none" lIns="91422" tIns="45711" rIns="91422" bIns="45711">
            <a:spAutoFit/>
          </a:bodyPr>
          <a:lstStyle/>
          <a:p>
            <a:r>
              <a:rPr lang="en-US" sz="3600" b="1" dirty="0">
                <a:solidFill>
                  <a:srgbClr val="FF0000"/>
                </a:solidFill>
                <a:latin typeface="Cambria" panose="02040503050406030204" pitchFamily="18" charset="0"/>
                <a:ea typeface="Cambria" panose="02040503050406030204" pitchFamily="18" charset="0"/>
              </a:rPr>
              <a:t>The 7 bridges of </a:t>
            </a:r>
            <a:r>
              <a:rPr lang="en-US" sz="3600" b="1" dirty="0" err="1">
                <a:solidFill>
                  <a:srgbClr val="FF0000"/>
                </a:solidFill>
                <a:latin typeface="Cambria" panose="02040503050406030204" pitchFamily="18" charset="0"/>
                <a:ea typeface="Cambria" panose="02040503050406030204" pitchFamily="18" charset="0"/>
              </a:rPr>
              <a:t>Königsberg</a:t>
            </a:r>
            <a:endParaRPr lang="en-US" sz="3600" b="1" dirty="0">
              <a:solidFill>
                <a:srgbClr val="FF0000"/>
              </a:solidFill>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104186419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descr="Network Technology Background">
            <a:extLst>
              <a:ext uri="{FF2B5EF4-FFF2-40B4-BE49-F238E27FC236}">
                <a16:creationId xmlns:a16="http://schemas.microsoft.com/office/drawing/2014/main" id="{68629E23-1B39-4B35-C8D2-8B55280C2A55}"/>
              </a:ext>
            </a:extLst>
          </p:cNvPr>
          <p:cNvPicPr>
            <a:picLocks noChangeAspect="1"/>
          </p:cNvPicPr>
          <p:nvPr/>
        </p:nvPicPr>
        <p:blipFill rotWithShape="1">
          <a:blip r:embed="rId2">
            <a:alphaModFix amt="60000"/>
          </a:blip>
          <a:srcRect r="-1" b="3428"/>
          <a:stretch/>
        </p:blipFill>
        <p:spPr>
          <a:xfrm>
            <a:off x="20" y="10"/>
            <a:ext cx="12188932" cy="6856614"/>
          </a:xfrm>
          <a:prstGeom prst="rect">
            <a:avLst/>
          </a:prstGeom>
          <a:solidFill>
            <a:srgbClr val="000000">
              <a:shade val="95000"/>
            </a:srgbClr>
          </a:solidFill>
          <a:ln w="444500" cap="sq">
            <a:solidFill>
              <a:srgbClr val="000000"/>
            </a:solidFill>
            <a:miter lim="800000"/>
          </a:ln>
          <a:effectLst>
            <a:outerShdw blurRad="254000" dist="190500" dir="2700000" sy="90000" algn="bl" rotWithShape="0">
              <a:srgbClr val="000000">
                <a:alpha val="40000"/>
              </a:srgbClr>
            </a:outerShdw>
          </a:effectLst>
        </p:spPr>
      </p:pic>
      <p:sp>
        <p:nvSpPr>
          <p:cNvPr id="6" name="Rectangle 9"/>
          <p:cNvSpPr>
            <a:spLocks noChangeArrowheads="1"/>
          </p:cNvSpPr>
          <p:nvPr/>
        </p:nvSpPr>
        <p:spPr bwMode="auto">
          <a:xfrm>
            <a:off x="1919288" y="5703891"/>
            <a:ext cx="8208962" cy="830997"/>
          </a:xfrm>
          <a:prstGeom prst="rect">
            <a:avLst/>
          </a:prstGeom>
          <a:solidFill>
            <a:schemeClr val="bg1"/>
          </a:solidFill>
          <a:ln w="9525">
            <a:noFill/>
            <a:miter lim="800000"/>
            <a:headEnd/>
            <a:tailEnd/>
          </a:ln>
          <a:effectLst/>
        </p:spPr>
        <p:txBody>
          <a:bodyPr anchor="ctr">
            <a:spAutoFit/>
          </a:bodyPr>
          <a:lstStyle/>
          <a:p>
            <a:pPr algn="ctr"/>
            <a:r>
              <a:rPr lang="en-GB" sz="2400" b="1" i="1" dirty="0">
                <a:latin typeface="Times New Roman" pitchFamily="18" charset="0"/>
                <a:cs typeface="Times New Roman" pitchFamily="18" charset="0"/>
              </a:rPr>
              <a:t>The question is whether it is possible to walk with a route that crosses each bridge exactly once? </a:t>
            </a:r>
          </a:p>
        </p:txBody>
      </p:sp>
      <p:pic>
        <p:nvPicPr>
          <p:cNvPr id="1026" name="Picture 2" descr="C:\Users\Dr S K Dana\Desktop\konnisberg.jpg"/>
          <p:cNvPicPr>
            <a:picLocks noChangeAspect="1" noChangeArrowheads="1"/>
          </p:cNvPicPr>
          <p:nvPr/>
        </p:nvPicPr>
        <p:blipFill>
          <a:blip r:embed="rId3" cstate="print"/>
          <a:srcRect/>
          <a:stretch>
            <a:fillRect/>
          </a:stretch>
        </p:blipFill>
        <p:spPr bwMode="auto">
          <a:xfrm>
            <a:off x="2095475" y="857232"/>
            <a:ext cx="5553075" cy="4381500"/>
          </a:xfrm>
          <a:prstGeom prst="rect">
            <a:avLst/>
          </a:prstGeom>
          <a:noFill/>
        </p:spPr>
      </p:pic>
      <p:sp>
        <p:nvSpPr>
          <p:cNvPr id="14" name="TextBox 13"/>
          <p:cNvSpPr txBox="1"/>
          <p:nvPr/>
        </p:nvSpPr>
        <p:spPr>
          <a:xfrm>
            <a:off x="4452926" y="1785926"/>
            <a:ext cx="357190" cy="400110"/>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2000" b="1" dirty="0">
                <a:ln w="18000">
                  <a:solidFill>
                    <a:schemeClr val="accent2">
                      <a:satMod val="140000"/>
                    </a:schemeClr>
                  </a:solidFill>
                  <a:prstDash val="solid"/>
                  <a:miter lim="800000"/>
                </a:ln>
                <a:noFill/>
                <a:effectLst>
                  <a:outerShdw blurRad="25500" dist="23000" dir="7020000" algn="tl">
                    <a:srgbClr val="000000">
                      <a:alpha val="50000"/>
                    </a:srgbClr>
                  </a:outerShdw>
                </a:effectLst>
              </a:rPr>
              <a:t>C</a:t>
            </a:r>
            <a:endParaRPr lang="en-IN" sz="2000" b="1" dirty="0">
              <a:ln w="18000">
                <a:solidFill>
                  <a:schemeClr val="accent2">
                    <a:satMod val="140000"/>
                  </a:schemeClr>
                </a:solidFill>
                <a:prstDash val="solid"/>
                <a:miter lim="800000"/>
              </a:ln>
              <a:noFill/>
              <a:effectLst>
                <a:outerShdw blurRad="25500" dist="23000" dir="7020000" algn="tl">
                  <a:srgbClr val="000000">
                    <a:alpha val="50000"/>
                  </a:srgbClr>
                </a:outerShdw>
              </a:effectLst>
            </a:endParaRPr>
          </a:p>
        </p:txBody>
      </p:sp>
      <p:sp>
        <p:nvSpPr>
          <p:cNvPr id="16" name="TextBox 15"/>
          <p:cNvSpPr txBox="1"/>
          <p:nvPr/>
        </p:nvSpPr>
        <p:spPr>
          <a:xfrm>
            <a:off x="5024430" y="3000372"/>
            <a:ext cx="357190" cy="444096"/>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2286" b="1" dirty="0">
                <a:ln w="18000">
                  <a:solidFill>
                    <a:schemeClr val="accent2">
                      <a:satMod val="140000"/>
                    </a:schemeClr>
                  </a:solidFill>
                  <a:prstDash val="solid"/>
                  <a:miter lim="800000"/>
                </a:ln>
                <a:noFill/>
                <a:effectLst>
                  <a:outerShdw blurRad="25500" dist="23000" dir="7020000" algn="tl">
                    <a:srgbClr val="000000">
                      <a:alpha val="50000"/>
                    </a:srgbClr>
                  </a:outerShdw>
                </a:effectLst>
              </a:rPr>
              <a:t>A</a:t>
            </a:r>
            <a:endParaRPr lang="en-IN" sz="2286" b="1" dirty="0">
              <a:ln w="18000">
                <a:solidFill>
                  <a:schemeClr val="accent2">
                    <a:satMod val="140000"/>
                  </a:schemeClr>
                </a:solidFill>
                <a:prstDash val="solid"/>
                <a:miter lim="800000"/>
              </a:ln>
              <a:noFill/>
              <a:effectLst>
                <a:outerShdw blurRad="25500" dist="23000" dir="7020000" algn="tl">
                  <a:srgbClr val="000000">
                    <a:alpha val="50000"/>
                  </a:srgbClr>
                </a:outerShdw>
              </a:effectLst>
            </a:endParaRPr>
          </a:p>
        </p:txBody>
      </p:sp>
      <p:sp>
        <p:nvSpPr>
          <p:cNvPr id="17" name="TextBox 16"/>
          <p:cNvSpPr txBox="1"/>
          <p:nvPr/>
        </p:nvSpPr>
        <p:spPr>
          <a:xfrm>
            <a:off x="3809984" y="4000504"/>
            <a:ext cx="357190" cy="483209"/>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2540" b="1" dirty="0">
                <a:ln w="18000">
                  <a:solidFill>
                    <a:schemeClr val="accent2">
                      <a:satMod val="140000"/>
                    </a:schemeClr>
                  </a:solidFill>
                  <a:prstDash val="solid"/>
                  <a:miter lim="800000"/>
                </a:ln>
                <a:noFill/>
                <a:effectLst>
                  <a:outerShdw blurRad="25500" dist="23000" dir="7020000" algn="tl">
                    <a:srgbClr val="000000">
                      <a:alpha val="50000"/>
                    </a:srgbClr>
                  </a:outerShdw>
                </a:effectLst>
              </a:rPr>
              <a:t>B</a:t>
            </a:r>
            <a:endParaRPr lang="en-IN" sz="2540" b="1" dirty="0">
              <a:ln w="18000">
                <a:solidFill>
                  <a:schemeClr val="accent2">
                    <a:satMod val="140000"/>
                  </a:schemeClr>
                </a:solidFill>
                <a:prstDash val="solid"/>
                <a:miter lim="800000"/>
              </a:ln>
              <a:noFill/>
              <a:effectLst>
                <a:outerShdw blurRad="25500" dist="23000" dir="7020000" algn="tl">
                  <a:srgbClr val="000000">
                    <a:alpha val="50000"/>
                  </a:srgbClr>
                </a:outerShdw>
              </a:effectLst>
            </a:endParaRPr>
          </a:p>
        </p:txBody>
      </p:sp>
      <p:sp>
        <p:nvSpPr>
          <p:cNvPr id="19" name="TextBox 18"/>
          <p:cNvSpPr txBox="1"/>
          <p:nvPr/>
        </p:nvSpPr>
        <p:spPr>
          <a:xfrm>
            <a:off x="6667504" y="3429000"/>
            <a:ext cx="357190" cy="561372"/>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3048" b="1" dirty="0">
                <a:ln w="18000">
                  <a:solidFill>
                    <a:schemeClr val="accent2">
                      <a:satMod val="140000"/>
                    </a:schemeClr>
                  </a:solidFill>
                  <a:prstDash val="solid"/>
                  <a:miter lim="800000"/>
                </a:ln>
                <a:noFill/>
                <a:effectLst>
                  <a:outerShdw blurRad="25500" dist="23000" dir="7020000" algn="tl">
                    <a:srgbClr val="000000">
                      <a:alpha val="50000"/>
                    </a:srgbClr>
                  </a:outerShdw>
                </a:effectLst>
              </a:rPr>
              <a:t>D</a:t>
            </a:r>
            <a:endParaRPr lang="en-IN" sz="3048" b="1" dirty="0">
              <a:ln w="18000">
                <a:solidFill>
                  <a:schemeClr val="accent2">
                    <a:satMod val="140000"/>
                  </a:schemeClr>
                </a:solidFill>
                <a:prstDash val="solid"/>
                <a:miter lim="800000"/>
              </a:ln>
              <a:noFill/>
              <a:effectLst>
                <a:outerShdw blurRad="25500" dist="23000" dir="7020000" algn="tl">
                  <a:srgbClr val="000000">
                    <a:alpha val="50000"/>
                  </a:srgbClr>
                </a:outerShdw>
              </a:effectLst>
            </a:endParaRPr>
          </a:p>
        </p:txBody>
      </p:sp>
      <p:sp>
        <p:nvSpPr>
          <p:cNvPr id="20" name="TextBox 19"/>
          <p:cNvSpPr txBox="1"/>
          <p:nvPr/>
        </p:nvSpPr>
        <p:spPr>
          <a:xfrm>
            <a:off x="7739074" y="2357431"/>
            <a:ext cx="3500426" cy="1176989"/>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3524" dirty="0"/>
              <a:t>C-&gt;A-&gt;B-&gt;A-&gt;C-&gt;D-&gt;A???</a:t>
            </a:r>
            <a:endParaRPr lang="en-IN" sz="3524" dirty="0"/>
          </a:p>
        </p:txBody>
      </p:sp>
      <p:sp>
        <p:nvSpPr>
          <p:cNvPr id="3" name="TextBox 2">
            <a:extLst>
              <a:ext uri="{FF2B5EF4-FFF2-40B4-BE49-F238E27FC236}">
                <a16:creationId xmlns:a16="http://schemas.microsoft.com/office/drawing/2014/main" id="{29C32193-95D2-24C0-E494-1EA0B3ED16E3}"/>
              </a:ext>
            </a:extLst>
          </p:cNvPr>
          <p:cNvSpPr txBox="1"/>
          <p:nvPr/>
        </p:nvSpPr>
        <p:spPr>
          <a:xfrm>
            <a:off x="7910970" y="5071202"/>
            <a:ext cx="3156633" cy="400110"/>
          </a:xfrm>
          <a:prstGeom prst="rect">
            <a:avLst/>
          </a:prstGeom>
          <a:noFill/>
        </p:spPr>
        <p:txBody>
          <a:bodyPr wrap="none" rtlCol="0">
            <a:spAutoFit/>
          </a:bodyPr>
          <a:lstStyle/>
          <a:p>
            <a:r>
              <a:rPr lang="en-US" sz="2000" i="1" dirty="0">
                <a:solidFill>
                  <a:schemeClr val="bg1"/>
                </a:solidFill>
                <a:latin typeface="Cambria" panose="02040503050406030204" pitchFamily="18" charset="0"/>
                <a:ea typeface="Cambria" panose="02040503050406030204" pitchFamily="18" charset="0"/>
              </a:rPr>
              <a:t>4 land masses and 7 bridges</a:t>
            </a:r>
          </a:p>
        </p:txBody>
      </p:sp>
      <p:sp>
        <p:nvSpPr>
          <p:cNvPr id="5" name="Text Box 7">
            <a:extLst>
              <a:ext uri="{FF2B5EF4-FFF2-40B4-BE49-F238E27FC236}">
                <a16:creationId xmlns:a16="http://schemas.microsoft.com/office/drawing/2014/main" id="{18AD750F-D999-0AC6-E05D-980FA49CEEA7}"/>
              </a:ext>
            </a:extLst>
          </p:cNvPr>
          <p:cNvSpPr txBox="1">
            <a:spLocks noChangeArrowheads="1"/>
          </p:cNvSpPr>
          <p:nvPr/>
        </p:nvSpPr>
        <p:spPr bwMode="auto">
          <a:xfrm>
            <a:off x="2855643" y="2"/>
            <a:ext cx="6111124" cy="646313"/>
          </a:xfrm>
          <a:prstGeom prst="rect">
            <a:avLst/>
          </a:prstGeom>
          <a:solidFill>
            <a:schemeClr val="bg1"/>
          </a:solidFill>
          <a:ln w="9525">
            <a:noFill/>
            <a:miter lim="800000"/>
            <a:headEnd/>
            <a:tailEnd/>
          </a:ln>
          <a:effectLst/>
        </p:spPr>
        <p:txBody>
          <a:bodyPr wrap="none" lIns="91422" tIns="45711" rIns="91422" bIns="45711">
            <a:spAutoFit/>
          </a:bodyPr>
          <a:lstStyle/>
          <a:p>
            <a:r>
              <a:rPr lang="en-US" sz="3600" b="1" dirty="0">
                <a:solidFill>
                  <a:srgbClr val="FF0000"/>
                </a:solidFill>
                <a:latin typeface="Cambria" panose="02040503050406030204" pitchFamily="18" charset="0"/>
                <a:ea typeface="Cambria" panose="02040503050406030204" pitchFamily="18" charset="0"/>
              </a:rPr>
              <a:t>The 7 bridges of </a:t>
            </a:r>
            <a:r>
              <a:rPr lang="en-US" sz="3600" b="1" dirty="0" err="1">
                <a:solidFill>
                  <a:srgbClr val="FF0000"/>
                </a:solidFill>
                <a:latin typeface="Cambria" panose="02040503050406030204" pitchFamily="18" charset="0"/>
                <a:ea typeface="Cambria" panose="02040503050406030204" pitchFamily="18" charset="0"/>
              </a:rPr>
              <a:t>Königsberg</a:t>
            </a:r>
            <a:endParaRPr lang="en-US" sz="3600" b="1" dirty="0">
              <a:solidFill>
                <a:srgbClr val="FF0000"/>
              </a:solidFill>
              <a:latin typeface="Cambria" panose="02040503050406030204" pitchFamily="18" charset="0"/>
              <a:ea typeface="Cambria" panose="020405030504060302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500" fill="hold"/>
                                        <p:tgtEl>
                                          <p:spTgt spid="17"/>
                                        </p:tgtEl>
                                        <p:attrNameLst>
                                          <p:attrName>ppt_x</p:attrName>
                                        </p:attrNameLst>
                                      </p:cBhvr>
                                      <p:tavLst>
                                        <p:tav tm="0">
                                          <p:val>
                                            <p:strVal val="#ppt_x"/>
                                          </p:val>
                                        </p:tav>
                                        <p:tav tm="100000">
                                          <p:val>
                                            <p:strVal val="#ppt_x"/>
                                          </p:val>
                                        </p:tav>
                                      </p:tavLst>
                                    </p:anim>
                                    <p:anim calcmode="lin" valueType="num">
                                      <p:cBhvr additive="base">
                                        <p:cTn id="12" dur="500" fill="hold"/>
                                        <p:tgtEl>
                                          <p:spTgt spid="17"/>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500" fill="hold"/>
                                        <p:tgtEl>
                                          <p:spTgt spid="16"/>
                                        </p:tgtEl>
                                        <p:attrNameLst>
                                          <p:attrName>ppt_x</p:attrName>
                                        </p:attrNameLst>
                                      </p:cBhvr>
                                      <p:tavLst>
                                        <p:tav tm="0">
                                          <p:val>
                                            <p:strVal val="#ppt_x"/>
                                          </p:val>
                                        </p:tav>
                                        <p:tav tm="100000">
                                          <p:val>
                                            <p:strVal val="#ppt_x"/>
                                          </p:val>
                                        </p:tav>
                                      </p:tavLst>
                                    </p:anim>
                                    <p:anim calcmode="lin" valueType="num">
                                      <p:cBhvr additive="base">
                                        <p:cTn id="16" dur="500" fill="hold"/>
                                        <p:tgtEl>
                                          <p:spTgt spid="16"/>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anim calcmode="lin" valueType="num">
                                      <p:cBhvr additive="base">
                                        <p:cTn id="19" dur="500" fill="hold"/>
                                        <p:tgtEl>
                                          <p:spTgt spid="19"/>
                                        </p:tgtEl>
                                        <p:attrNameLst>
                                          <p:attrName>ppt_x</p:attrName>
                                        </p:attrNameLst>
                                      </p:cBhvr>
                                      <p:tavLst>
                                        <p:tav tm="0">
                                          <p:val>
                                            <p:strVal val="#ppt_x"/>
                                          </p:val>
                                        </p:tav>
                                        <p:tav tm="100000">
                                          <p:val>
                                            <p:strVal val="#ppt_x"/>
                                          </p:val>
                                        </p:tav>
                                      </p:tavLst>
                                    </p:anim>
                                    <p:anim calcmode="lin" valueType="num">
                                      <p:cBhvr additive="base">
                                        <p:cTn id="20"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6" grpId="0" animBg="1"/>
      <p:bldP spid="17" grpId="0" animBg="1"/>
      <p:bldP spid="19" grpId="0" animBg="1"/>
    </p:bldLst>
  </p:timing>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4" descr="Network Technology Background">
            <a:extLst>
              <a:ext uri="{FF2B5EF4-FFF2-40B4-BE49-F238E27FC236}">
                <a16:creationId xmlns:a16="http://schemas.microsoft.com/office/drawing/2014/main" id="{48A893B3-49A1-27C6-2387-A5F890854BC4}"/>
              </a:ext>
            </a:extLst>
          </p:cNvPr>
          <p:cNvPicPr>
            <a:picLocks noChangeAspect="1"/>
          </p:cNvPicPr>
          <p:nvPr/>
        </p:nvPicPr>
        <p:blipFill rotWithShape="1">
          <a:blip r:embed="rId2">
            <a:alphaModFix amt="60000"/>
          </a:blip>
          <a:srcRect r="-1" b="3428"/>
          <a:stretch/>
        </p:blipFill>
        <p:spPr>
          <a:xfrm>
            <a:off x="20" y="10"/>
            <a:ext cx="12188932" cy="6856614"/>
          </a:xfrm>
          <a:prstGeom prst="rect">
            <a:avLst/>
          </a:prstGeom>
          <a:solidFill>
            <a:srgbClr val="000000">
              <a:shade val="95000"/>
            </a:srgbClr>
          </a:solidFill>
          <a:ln w="444500" cap="sq">
            <a:solidFill>
              <a:srgbClr val="000000"/>
            </a:solidFill>
            <a:miter lim="800000"/>
          </a:ln>
          <a:effectLst>
            <a:outerShdw blurRad="254000" dist="190500" dir="2700000" sy="90000" algn="bl" rotWithShape="0">
              <a:srgbClr val="000000">
                <a:alpha val="40000"/>
              </a:srgbClr>
            </a:outerShdw>
          </a:effectLst>
        </p:spPr>
      </p:pic>
      <p:pic>
        <p:nvPicPr>
          <p:cNvPr id="2050" name="Picture 2"/>
          <p:cNvPicPr>
            <a:picLocks noGrp="1" noChangeAspect="1" noChangeArrowheads="1"/>
          </p:cNvPicPr>
          <p:nvPr>
            <p:ph idx="1"/>
          </p:nvPr>
        </p:nvPicPr>
        <p:blipFill>
          <a:blip r:embed="rId3" cstate="print"/>
          <a:srcRect/>
          <a:stretch>
            <a:fillRect/>
          </a:stretch>
        </p:blipFill>
        <p:spPr bwMode="auto">
          <a:xfrm>
            <a:off x="5819777" y="332656"/>
            <a:ext cx="4848225" cy="2533650"/>
          </a:xfrm>
          <a:prstGeom prst="rect">
            <a:avLst/>
          </a:prstGeom>
          <a:noFill/>
          <a:ln w="9525">
            <a:noFill/>
            <a:miter lim="800000"/>
            <a:headEnd/>
            <a:tailEnd/>
          </a:ln>
        </p:spPr>
      </p:pic>
      <p:pic>
        <p:nvPicPr>
          <p:cNvPr id="2051" name="Picture 3"/>
          <p:cNvPicPr>
            <a:picLocks noChangeAspect="1" noChangeArrowheads="1"/>
          </p:cNvPicPr>
          <p:nvPr/>
        </p:nvPicPr>
        <p:blipFill>
          <a:blip r:embed="rId4" cstate="print"/>
          <a:srcRect/>
          <a:stretch>
            <a:fillRect/>
          </a:stretch>
        </p:blipFill>
        <p:spPr bwMode="auto">
          <a:xfrm>
            <a:off x="1589587" y="2901727"/>
            <a:ext cx="8072783" cy="3501008"/>
          </a:xfrm>
          <a:prstGeom prst="rect">
            <a:avLst/>
          </a:prstGeom>
          <a:noFill/>
          <a:ln w="9525">
            <a:noFill/>
            <a:miter lim="800000"/>
            <a:headEnd/>
            <a:tailEnd/>
          </a:ln>
        </p:spPr>
      </p:pic>
      <p:sp>
        <p:nvSpPr>
          <p:cNvPr id="7" name="TextBox 6"/>
          <p:cNvSpPr txBox="1"/>
          <p:nvPr/>
        </p:nvSpPr>
        <p:spPr>
          <a:xfrm>
            <a:off x="1013012" y="980729"/>
            <a:ext cx="4351371" cy="1030410"/>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3048" i="1" dirty="0"/>
              <a:t>A-5 Edges; B-3 Edges</a:t>
            </a:r>
          </a:p>
          <a:p>
            <a:r>
              <a:rPr lang="en-US" sz="3048" i="1" dirty="0"/>
              <a:t>C-3 Edges; D-3 Edges</a:t>
            </a:r>
          </a:p>
        </p:txBody>
      </p:sp>
      <mc:AlternateContent xmlns:mc="http://schemas.openxmlformats.org/markup-compatibility/2006" xmlns:p14="http://schemas.microsoft.com/office/powerpoint/2010/main">
        <mc:Choice Requires="p14">
          <p:contentPart p14:bwMode="auto" r:id="rId5">
            <p14:nvContentPartPr>
              <p14:cNvPr id="2" name="Ink 1">
                <a:extLst>
                  <a:ext uri="{FF2B5EF4-FFF2-40B4-BE49-F238E27FC236}">
                    <a16:creationId xmlns:a16="http://schemas.microsoft.com/office/drawing/2014/main" id="{4C160A03-8AA8-98A6-F37C-35CBE529BC2D}"/>
                  </a:ext>
                </a:extLst>
              </p14:cNvPr>
              <p14:cNvContentPartPr/>
              <p14:nvPr/>
            </p14:nvContentPartPr>
            <p14:xfrm>
              <a:off x="4465550" y="2554661"/>
              <a:ext cx="114" cy="114"/>
            </p14:xfrm>
          </p:contentPart>
        </mc:Choice>
        <mc:Fallback xmlns="">
          <p:pic>
            <p:nvPicPr>
              <p:cNvPr id="2" name="Ink 1">
                <a:extLst>
                  <a:ext uri="{FF2B5EF4-FFF2-40B4-BE49-F238E27FC236}">
                    <a16:creationId xmlns:a16="http://schemas.microsoft.com/office/drawing/2014/main" id="{4C160A03-8AA8-98A6-F37C-35CBE529BC2D}"/>
                  </a:ext>
                </a:extLst>
              </p:cNvPr>
              <p:cNvPicPr/>
              <p:nvPr/>
            </p:nvPicPr>
            <p:blipFill>
              <a:blip r:embed="rId6"/>
              <a:stretch>
                <a:fillRect/>
              </a:stretch>
            </p:blipFill>
            <p:spPr>
              <a:xfrm>
                <a:off x="4462700" y="2551811"/>
                <a:ext cx="5700" cy="57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3" name="Ink 2">
                <a:extLst>
                  <a:ext uri="{FF2B5EF4-FFF2-40B4-BE49-F238E27FC236}">
                    <a16:creationId xmlns:a16="http://schemas.microsoft.com/office/drawing/2014/main" id="{A6932CC8-6BE6-EF71-90E2-469625F56B24}"/>
                  </a:ext>
                </a:extLst>
              </p14:cNvPr>
              <p14:cNvContentPartPr/>
              <p14:nvPr/>
            </p14:nvContentPartPr>
            <p14:xfrm>
              <a:off x="4039430" y="1016150"/>
              <a:ext cx="114" cy="114"/>
            </p14:xfrm>
          </p:contentPart>
        </mc:Choice>
        <mc:Fallback xmlns="">
          <p:pic>
            <p:nvPicPr>
              <p:cNvPr id="3" name="Ink 2">
                <a:extLst>
                  <a:ext uri="{FF2B5EF4-FFF2-40B4-BE49-F238E27FC236}">
                    <a16:creationId xmlns:a16="http://schemas.microsoft.com/office/drawing/2014/main" id="{A6932CC8-6BE6-EF71-90E2-469625F56B24}"/>
                  </a:ext>
                </a:extLst>
              </p:cNvPr>
              <p:cNvPicPr/>
              <p:nvPr/>
            </p:nvPicPr>
            <p:blipFill>
              <a:blip r:embed="rId6"/>
              <a:stretch>
                <a:fillRect/>
              </a:stretch>
            </p:blipFill>
            <p:spPr>
              <a:xfrm>
                <a:off x="4036580" y="1013300"/>
                <a:ext cx="5700" cy="5700"/>
              </a:xfrm>
              <a:prstGeom prst="rect">
                <a:avLst/>
              </a:prstGeom>
            </p:spPr>
          </p:pic>
        </mc:Fallback>
      </mc:AlternateContent>
      <p:sp>
        <p:nvSpPr>
          <p:cNvPr id="4" name="Text Box 7">
            <a:extLst>
              <a:ext uri="{FF2B5EF4-FFF2-40B4-BE49-F238E27FC236}">
                <a16:creationId xmlns:a16="http://schemas.microsoft.com/office/drawing/2014/main" id="{CD3E8945-A039-69AF-6DF5-3CDA43519110}"/>
              </a:ext>
            </a:extLst>
          </p:cNvPr>
          <p:cNvSpPr txBox="1">
            <a:spLocks noChangeArrowheads="1"/>
          </p:cNvSpPr>
          <p:nvPr/>
        </p:nvSpPr>
        <p:spPr bwMode="auto">
          <a:xfrm>
            <a:off x="0" y="-15051"/>
            <a:ext cx="6111124" cy="646313"/>
          </a:xfrm>
          <a:prstGeom prst="rect">
            <a:avLst/>
          </a:prstGeom>
          <a:solidFill>
            <a:schemeClr val="bg1"/>
          </a:solidFill>
          <a:ln w="9525">
            <a:noFill/>
            <a:miter lim="800000"/>
            <a:headEnd/>
            <a:tailEnd/>
          </a:ln>
          <a:effectLst/>
        </p:spPr>
        <p:txBody>
          <a:bodyPr wrap="none" lIns="91422" tIns="45711" rIns="91422" bIns="45711">
            <a:spAutoFit/>
          </a:bodyPr>
          <a:lstStyle/>
          <a:p>
            <a:r>
              <a:rPr lang="en-US" sz="3600" b="1" dirty="0">
                <a:solidFill>
                  <a:srgbClr val="FF0000"/>
                </a:solidFill>
                <a:latin typeface="Cambria" panose="02040503050406030204" pitchFamily="18" charset="0"/>
                <a:ea typeface="Cambria" panose="02040503050406030204" pitchFamily="18" charset="0"/>
              </a:rPr>
              <a:t>The 7 bridges of </a:t>
            </a:r>
            <a:r>
              <a:rPr lang="en-US" sz="3600" b="1" dirty="0" err="1">
                <a:solidFill>
                  <a:srgbClr val="FF0000"/>
                </a:solidFill>
                <a:latin typeface="Cambria" panose="02040503050406030204" pitchFamily="18" charset="0"/>
                <a:ea typeface="Cambria" panose="02040503050406030204" pitchFamily="18" charset="0"/>
              </a:rPr>
              <a:t>Königsberg</a:t>
            </a:r>
            <a:endParaRPr lang="en-US" sz="3600" b="1" dirty="0">
              <a:solidFill>
                <a:srgbClr val="FF0000"/>
              </a:solidFill>
              <a:latin typeface="Cambria" panose="02040503050406030204" pitchFamily="18" charset="0"/>
              <a:ea typeface="Cambria" panose="02040503050406030204" pitchFamily="18" charset="0"/>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descr="Network Technology Background">
            <a:extLst>
              <a:ext uri="{FF2B5EF4-FFF2-40B4-BE49-F238E27FC236}">
                <a16:creationId xmlns:a16="http://schemas.microsoft.com/office/drawing/2014/main" id="{0B3E2E61-D2DD-7EC0-B4E3-1E792473A5DC}"/>
              </a:ext>
            </a:extLst>
          </p:cNvPr>
          <p:cNvPicPr>
            <a:picLocks noChangeAspect="1"/>
          </p:cNvPicPr>
          <p:nvPr/>
        </p:nvPicPr>
        <p:blipFill rotWithShape="1">
          <a:blip r:embed="rId2">
            <a:alphaModFix amt="60000"/>
          </a:blip>
          <a:srcRect r="-1" b="3428"/>
          <a:stretch/>
        </p:blipFill>
        <p:spPr>
          <a:xfrm>
            <a:off x="20" y="10"/>
            <a:ext cx="12188932" cy="6856614"/>
          </a:xfrm>
          <a:prstGeom prst="rect">
            <a:avLst/>
          </a:prstGeom>
          <a:solidFill>
            <a:srgbClr val="000000">
              <a:shade val="95000"/>
            </a:srgbClr>
          </a:solidFill>
          <a:ln w="444500" cap="sq">
            <a:solidFill>
              <a:srgbClr val="000000"/>
            </a:solidFill>
            <a:miter lim="800000"/>
          </a:ln>
          <a:effectLst>
            <a:outerShdw blurRad="254000" dist="190500" dir="2700000" sy="90000" algn="bl" rotWithShape="0">
              <a:srgbClr val="000000">
                <a:alpha val="40000"/>
              </a:srgbClr>
            </a:outerShdw>
          </a:effectLst>
        </p:spPr>
      </p:pic>
      <p:pic>
        <p:nvPicPr>
          <p:cNvPr id="2050" name="Picture 2"/>
          <p:cNvPicPr>
            <a:picLocks noGrp="1" noChangeAspect="1" noChangeArrowheads="1"/>
          </p:cNvPicPr>
          <p:nvPr>
            <p:ph idx="1"/>
          </p:nvPr>
        </p:nvPicPr>
        <p:blipFill>
          <a:blip r:embed="rId3" cstate="print"/>
          <a:srcRect/>
          <a:stretch>
            <a:fillRect/>
          </a:stretch>
        </p:blipFill>
        <p:spPr bwMode="auto">
          <a:xfrm>
            <a:off x="5819777" y="332656"/>
            <a:ext cx="4848225" cy="2533650"/>
          </a:xfrm>
          <a:prstGeom prst="rect">
            <a:avLst/>
          </a:prstGeom>
          <a:noFill/>
          <a:ln w="9525">
            <a:noFill/>
            <a:miter lim="800000"/>
            <a:headEnd/>
            <a:tailEnd/>
          </a:ln>
        </p:spPr>
      </p:pic>
      <p:pic>
        <p:nvPicPr>
          <p:cNvPr id="2051" name="Picture 3"/>
          <p:cNvPicPr>
            <a:picLocks noChangeAspect="1" noChangeArrowheads="1"/>
          </p:cNvPicPr>
          <p:nvPr/>
        </p:nvPicPr>
        <p:blipFill>
          <a:blip r:embed="rId4" cstate="print"/>
          <a:srcRect/>
          <a:stretch>
            <a:fillRect/>
          </a:stretch>
        </p:blipFill>
        <p:spPr bwMode="auto">
          <a:xfrm>
            <a:off x="2423595" y="3284984"/>
            <a:ext cx="7537347" cy="3336032"/>
          </a:xfrm>
          <a:prstGeom prst="rect">
            <a:avLst/>
          </a:prstGeom>
          <a:noFill/>
          <a:ln w="9525">
            <a:noFill/>
            <a:miter lim="800000"/>
            <a:headEnd/>
            <a:tailEnd/>
          </a:ln>
        </p:spPr>
      </p:pic>
      <p:sp>
        <p:nvSpPr>
          <p:cNvPr id="4" name="Smiley Face 3"/>
          <p:cNvSpPr/>
          <p:nvPr/>
        </p:nvSpPr>
        <p:spPr>
          <a:xfrm>
            <a:off x="8328248" y="1484784"/>
            <a:ext cx="432048" cy="360040"/>
          </a:xfrm>
          <a:prstGeom prst="smileyFac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6074"/>
          </a:p>
        </p:txBody>
      </p:sp>
      <p:sp>
        <p:nvSpPr>
          <p:cNvPr id="6" name="TextBox 5"/>
          <p:cNvSpPr txBox="1"/>
          <p:nvPr/>
        </p:nvSpPr>
        <p:spPr>
          <a:xfrm>
            <a:off x="1917236" y="990679"/>
            <a:ext cx="3841637" cy="952312"/>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2794" i="1" dirty="0"/>
              <a:t>A-4 Edges; B-3 Edges</a:t>
            </a:r>
          </a:p>
          <a:p>
            <a:r>
              <a:rPr lang="en-US" sz="2794" i="1" dirty="0"/>
              <a:t>C-3 Edges; D-2 Edges</a:t>
            </a:r>
          </a:p>
        </p:txBody>
      </p:sp>
      <p:sp>
        <p:nvSpPr>
          <p:cNvPr id="7" name="Down Arrow 6"/>
          <p:cNvSpPr/>
          <p:nvPr/>
        </p:nvSpPr>
        <p:spPr>
          <a:xfrm>
            <a:off x="3622030" y="2327867"/>
            <a:ext cx="216024" cy="64807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74"/>
          </a:p>
        </p:txBody>
      </p:sp>
      <p:sp>
        <p:nvSpPr>
          <p:cNvPr id="8" name="TextBox 7"/>
          <p:cNvSpPr txBox="1"/>
          <p:nvPr/>
        </p:nvSpPr>
        <p:spPr>
          <a:xfrm>
            <a:off x="2125112" y="2409550"/>
            <a:ext cx="2061882" cy="400110"/>
          </a:xfrm>
          <a:prstGeom prst="rect">
            <a:avLst/>
          </a:prstGeom>
          <a:noFill/>
        </p:spPr>
        <p:txBody>
          <a:bodyPr wrap="square" rtlCol="0">
            <a:spAutoFit/>
          </a:bodyPr>
          <a:lstStyle/>
          <a:p>
            <a:r>
              <a:rPr lang="en-US" b="1" dirty="0">
                <a:solidFill>
                  <a:schemeClr val="bg1"/>
                </a:solidFill>
                <a:latin typeface="Cambria" panose="02040503050406030204" pitchFamily="18" charset="0"/>
                <a:ea typeface="Cambria" panose="02040503050406030204" pitchFamily="18" charset="0"/>
              </a:rPr>
              <a:t>Guideline</a:t>
            </a:r>
            <a:r>
              <a:rPr lang="en-US" sz="2000" b="1" dirty="0">
                <a:solidFill>
                  <a:schemeClr val="bg1"/>
                </a:solidFill>
              </a:rPr>
              <a:t> No:2</a:t>
            </a:r>
          </a:p>
        </p:txBody>
      </p:sp>
      <p:sp>
        <p:nvSpPr>
          <p:cNvPr id="3" name="Text Box 7">
            <a:extLst>
              <a:ext uri="{FF2B5EF4-FFF2-40B4-BE49-F238E27FC236}">
                <a16:creationId xmlns:a16="http://schemas.microsoft.com/office/drawing/2014/main" id="{4E446FFA-A926-03F2-E0CC-D4789F85BB87}"/>
              </a:ext>
            </a:extLst>
          </p:cNvPr>
          <p:cNvSpPr txBox="1">
            <a:spLocks noChangeArrowheads="1"/>
          </p:cNvSpPr>
          <p:nvPr/>
        </p:nvSpPr>
        <p:spPr bwMode="auto">
          <a:xfrm>
            <a:off x="-291347" y="52979"/>
            <a:ext cx="6111124" cy="646313"/>
          </a:xfrm>
          <a:prstGeom prst="rect">
            <a:avLst/>
          </a:prstGeom>
          <a:solidFill>
            <a:schemeClr val="bg1"/>
          </a:solidFill>
          <a:ln w="9525">
            <a:noFill/>
            <a:miter lim="800000"/>
            <a:headEnd/>
            <a:tailEnd/>
          </a:ln>
          <a:effectLst/>
        </p:spPr>
        <p:txBody>
          <a:bodyPr wrap="none" lIns="91422" tIns="45711" rIns="91422" bIns="45711">
            <a:spAutoFit/>
          </a:bodyPr>
          <a:lstStyle/>
          <a:p>
            <a:r>
              <a:rPr lang="en-US" sz="3600" b="1" dirty="0">
                <a:solidFill>
                  <a:srgbClr val="FF0000"/>
                </a:solidFill>
                <a:latin typeface="Cambria" panose="02040503050406030204" pitchFamily="18" charset="0"/>
                <a:ea typeface="Cambria" panose="02040503050406030204" pitchFamily="18" charset="0"/>
              </a:rPr>
              <a:t>The 7 bridges of </a:t>
            </a:r>
            <a:r>
              <a:rPr lang="en-US" sz="3600" b="1" dirty="0" err="1">
                <a:solidFill>
                  <a:srgbClr val="FF0000"/>
                </a:solidFill>
                <a:latin typeface="Cambria" panose="02040503050406030204" pitchFamily="18" charset="0"/>
                <a:ea typeface="Cambria" panose="02040503050406030204" pitchFamily="18" charset="0"/>
              </a:rPr>
              <a:t>Königsberg</a:t>
            </a:r>
            <a:endParaRPr lang="en-US" sz="3600" b="1" dirty="0">
              <a:solidFill>
                <a:srgbClr val="FF0000"/>
              </a:solidFill>
              <a:latin typeface="Cambria" panose="02040503050406030204" pitchFamily="18" charset="0"/>
              <a:ea typeface="Cambria" panose="020405030504060302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heckerboard(across)">
                                      <p:cBhvr>
                                        <p:cTn id="7" dur="3000"/>
                                        <p:tgtEl>
                                          <p:spTgt spid="4"/>
                                        </p:tgtEl>
                                      </p:cBhvr>
                                    </p:animEffect>
                                  </p:childTnLst>
                                </p:cTn>
                              </p:par>
                              <p:par>
                                <p:cTn id="8" presetID="5" presetClass="entr" presetSubtype="1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checkerboard(across)">
                                      <p:cBhvr>
                                        <p:cTn id="10" dur="3000"/>
                                        <p:tgtEl>
                                          <p:spTgt spid="8"/>
                                        </p:tgtEl>
                                      </p:cBhvr>
                                    </p:animEffect>
                                  </p:childTnLst>
                                </p:cTn>
                              </p:par>
                              <p:par>
                                <p:cTn id="11" presetID="5" presetClass="entr" presetSubtype="1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checkerboard(across)">
                                      <p:cBhvr>
                                        <p:cTn id="13" dur="3000"/>
                                        <p:tgtEl>
                                          <p:spTgt spid="6"/>
                                        </p:tgtEl>
                                      </p:cBhvr>
                                    </p:animEffect>
                                  </p:childTnLst>
                                </p:cTn>
                              </p:par>
                              <p:par>
                                <p:cTn id="14" presetID="5" presetClass="entr" presetSubtype="1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checkerboard(across)">
                                      <p:cBhvr>
                                        <p:cTn id="16" dur="3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8" grpId="0"/>
    </p:bld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A41FC578-F84E-3806-3296-C314C1BF18F8}"/>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70329E04-1EEA-070F-D868-CC542DB5B476}"/>
              </a:ext>
            </a:extLst>
          </p:cNvPr>
          <p:cNvPicPr>
            <a:picLocks noChangeAspect="1"/>
          </p:cNvPicPr>
          <p:nvPr/>
        </p:nvPicPr>
        <p:blipFill>
          <a:blip r:embed="rId2"/>
          <a:srcRect r="57579"/>
          <a:stretch/>
        </p:blipFill>
        <p:spPr>
          <a:xfrm>
            <a:off x="504851" y="1039069"/>
            <a:ext cx="3738931" cy="5550626"/>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
        <p:nvSpPr>
          <p:cNvPr id="3" name="Rectangle 5">
            <a:extLst>
              <a:ext uri="{FF2B5EF4-FFF2-40B4-BE49-F238E27FC236}">
                <a16:creationId xmlns:a16="http://schemas.microsoft.com/office/drawing/2014/main" id="{F693DA71-BCF4-1618-87B8-E86CEE7D8C17}"/>
              </a:ext>
            </a:extLst>
          </p:cNvPr>
          <p:cNvSpPr txBox="1">
            <a:spLocks noChangeArrowheads="1"/>
          </p:cNvSpPr>
          <p:nvPr/>
        </p:nvSpPr>
        <p:spPr bwMode="auto">
          <a:xfrm>
            <a:off x="225025" y="236154"/>
            <a:ext cx="3889775" cy="679804"/>
          </a:xfrm>
          <a:prstGeom prst="rect">
            <a:avLst/>
          </a:prstGeom>
          <a:solidFill>
            <a:schemeClr val="bg1"/>
          </a:solidFill>
          <a:ln w="9525">
            <a:noFill/>
            <a:miter lim="800000"/>
            <a:headEnd/>
            <a:tailEnd/>
          </a:ln>
        </p:spPr>
        <p:txBody>
          <a:bodyPr vert="horz" wrap="square" lIns="91440" tIns="45720" rIns="91440" bIns="45720" numCol="1" anchor="ctr" anchorCtr="0" compatLnSpc="1">
            <a:prstTxWarp prst="textNoShape">
              <a:avLst/>
            </a:prstTxWarp>
          </a:bodyPr>
          <a:lstStyle>
            <a:lvl1pPr algn="l" rtl="1" eaLnBrk="0" fontAlgn="base" hangingPunct="0">
              <a:spcBef>
                <a:spcPct val="0"/>
              </a:spcBef>
              <a:spcAft>
                <a:spcPct val="0"/>
              </a:spcAft>
              <a:defRPr sz="3800">
                <a:solidFill>
                  <a:schemeClr val="tx2"/>
                </a:solidFill>
                <a:latin typeface="+mj-lt"/>
                <a:ea typeface="+mj-ea"/>
                <a:cs typeface="+mj-cs"/>
              </a:defRPr>
            </a:lvl1pPr>
            <a:lvl2pPr algn="l" rtl="1" eaLnBrk="0" fontAlgn="base" hangingPunct="0">
              <a:spcBef>
                <a:spcPct val="0"/>
              </a:spcBef>
              <a:spcAft>
                <a:spcPct val="0"/>
              </a:spcAft>
              <a:defRPr sz="3800">
                <a:solidFill>
                  <a:schemeClr val="tx2"/>
                </a:solidFill>
                <a:latin typeface="Arial" pitchFamily="34" charset="0"/>
                <a:cs typeface="Arial" pitchFamily="34" charset="0"/>
              </a:defRPr>
            </a:lvl2pPr>
            <a:lvl3pPr algn="l" rtl="1" eaLnBrk="0" fontAlgn="base" hangingPunct="0">
              <a:spcBef>
                <a:spcPct val="0"/>
              </a:spcBef>
              <a:spcAft>
                <a:spcPct val="0"/>
              </a:spcAft>
              <a:defRPr sz="3800">
                <a:solidFill>
                  <a:schemeClr val="tx2"/>
                </a:solidFill>
                <a:latin typeface="Arial" pitchFamily="34" charset="0"/>
                <a:cs typeface="Arial" pitchFamily="34" charset="0"/>
              </a:defRPr>
            </a:lvl3pPr>
            <a:lvl4pPr algn="l" rtl="1" eaLnBrk="0" fontAlgn="base" hangingPunct="0">
              <a:spcBef>
                <a:spcPct val="0"/>
              </a:spcBef>
              <a:spcAft>
                <a:spcPct val="0"/>
              </a:spcAft>
              <a:defRPr sz="3800">
                <a:solidFill>
                  <a:schemeClr val="tx2"/>
                </a:solidFill>
                <a:latin typeface="Arial" pitchFamily="34" charset="0"/>
                <a:cs typeface="Arial" pitchFamily="34" charset="0"/>
              </a:defRPr>
            </a:lvl4pPr>
            <a:lvl5pPr algn="l" rtl="1" eaLnBrk="0" fontAlgn="base" hangingPunct="0">
              <a:spcBef>
                <a:spcPct val="0"/>
              </a:spcBef>
              <a:spcAft>
                <a:spcPct val="0"/>
              </a:spcAft>
              <a:defRPr sz="3800">
                <a:solidFill>
                  <a:schemeClr val="tx2"/>
                </a:solidFill>
                <a:latin typeface="Arial" pitchFamily="34" charset="0"/>
                <a:cs typeface="Arial" pitchFamily="34" charset="0"/>
              </a:defRPr>
            </a:lvl5pPr>
            <a:lvl6pPr marL="457200" algn="l" rtl="1" fontAlgn="base">
              <a:spcBef>
                <a:spcPct val="0"/>
              </a:spcBef>
              <a:spcAft>
                <a:spcPct val="0"/>
              </a:spcAft>
              <a:defRPr sz="3800">
                <a:solidFill>
                  <a:schemeClr val="tx2"/>
                </a:solidFill>
                <a:latin typeface="Arial" pitchFamily="34" charset="0"/>
                <a:cs typeface="Arial" pitchFamily="34" charset="0"/>
              </a:defRPr>
            </a:lvl6pPr>
            <a:lvl7pPr marL="914400" algn="l" rtl="1" fontAlgn="base">
              <a:spcBef>
                <a:spcPct val="0"/>
              </a:spcBef>
              <a:spcAft>
                <a:spcPct val="0"/>
              </a:spcAft>
              <a:defRPr sz="3800">
                <a:solidFill>
                  <a:schemeClr val="tx2"/>
                </a:solidFill>
                <a:latin typeface="Arial" pitchFamily="34" charset="0"/>
                <a:cs typeface="Arial" pitchFamily="34" charset="0"/>
              </a:defRPr>
            </a:lvl7pPr>
            <a:lvl8pPr marL="1371600" algn="l" rtl="1" fontAlgn="base">
              <a:spcBef>
                <a:spcPct val="0"/>
              </a:spcBef>
              <a:spcAft>
                <a:spcPct val="0"/>
              </a:spcAft>
              <a:defRPr sz="3800">
                <a:solidFill>
                  <a:schemeClr val="tx2"/>
                </a:solidFill>
                <a:latin typeface="Arial" pitchFamily="34" charset="0"/>
                <a:cs typeface="Arial" pitchFamily="34" charset="0"/>
              </a:defRPr>
            </a:lvl8pPr>
            <a:lvl9pPr marL="1828800" algn="l" rtl="1" fontAlgn="base">
              <a:spcBef>
                <a:spcPct val="0"/>
              </a:spcBef>
              <a:spcAft>
                <a:spcPct val="0"/>
              </a:spcAft>
              <a:defRPr sz="3800">
                <a:solidFill>
                  <a:schemeClr val="tx2"/>
                </a:solidFill>
                <a:latin typeface="Arial" pitchFamily="34" charset="0"/>
                <a:cs typeface="Arial" pitchFamily="34" charset="0"/>
              </a:defRPr>
            </a:lvl9pPr>
          </a:lstStyle>
          <a:p>
            <a:pPr rtl="0" eaLnBrk="1" hangingPunct="1"/>
            <a:r>
              <a:rPr lang="en-US" sz="3200" b="1" dirty="0">
                <a:solidFill>
                  <a:srgbClr val="3333FF"/>
                </a:solidFill>
                <a:latin typeface="Cambria" panose="02040503050406030204" pitchFamily="18" charset="0"/>
                <a:ea typeface="Cambria" panose="02040503050406030204" pitchFamily="18" charset="0"/>
                <a:cs typeface="Browallia New" pitchFamily="34" charset="-34"/>
              </a:rPr>
              <a:t> Networks/Graphs</a:t>
            </a:r>
          </a:p>
        </p:txBody>
      </p:sp>
      <p:grpSp>
        <p:nvGrpSpPr>
          <p:cNvPr id="30" name="Group 29">
            <a:extLst>
              <a:ext uri="{FF2B5EF4-FFF2-40B4-BE49-F238E27FC236}">
                <a16:creationId xmlns:a16="http://schemas.microsoft.com/office/drawing/2014/main" id="{0BC72D68-8CDD-853F-D05D-5FF89226C293}"/>
              </a:ext>
            </a:extLst>
          </p:cNvPr>
          <p:cNvGrpSpPr/>
          <p:nvPr/>
        </p:nvGrpSpPr>
        <p:grpSpPr>
          <a:xfrm>
            <a:off x="6129204" y="808606"/>
            <a:ext cx="5163633" cy="4079568"/>
            <a:chOff x="6040403" y="2521583"/>
            <a:chExt cx="5163633" cy="4079568"/>
          </a:xfrm>
        </p:grpSpPr>
        <p:pic>
          <p:nvPicPr>
            <p:cNvPr id="2050" name="Picture 2" descr="Benedict Cumberbatch has a brand new TV ...">
              <a:extLst>
                <a:ext uri="{FF2B5EF4-FFF2-40B4-BE49-F238E27FC236}">
                  <a16:creationId xmlns:a16="http://schemas.microsoft.com/office/drawing/2014/main" id="{5000237C-5B66-8FE1-321D-508D04025F93}"/>
                </a:ext>
              </a:extLst>
            </p:cNvPr>
            <p:cNvPicPr>
              <a:picLocks noChangeAspect="1" noChangeArrowheads="1"/>
            </p:cNvPicPr>
            <p:nvPr/>
          </p:nvPicPr>
          <p:blipFill rotWithShape="1">
            <a:blip r:embed="rId3">
              <a:biLevel thresh="25000"/>
              <a:extLst>
                <a:ext uri="{28A0092B-C50C-407E-A947-70E740481C1C}">
                  <a14:useLocalDpi xmlns:a14="http://schemas.microsoft.com/office/drawing/2010/main" val="0"/>
                </a:ext>
              </a:extLst>
            </a:blip>
            <a:srcRect l="19598" r="27656"/>
            <a:stretch/>
          </p:blipFill>
          <p:spPr bwMode="auto">
            <a:xfrm>
              <a:off x="7495723" y="3111305"/>
              <a:ext cx="997846" cy="112541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Robert Downey Jr Funny Merch &amp; Gifts ...">
              <a:extLst>
                <a:ext uri="{FF2B5EF4-FFF2-40B4-BE49-F238E27FC236}">
                  <a16:creationId xmlns:a16="http://schemas.microsoft.com/office/drawing/2014/main" id="{A526163A-0DC9-9465-791E-572D761DE014}"/>
                </a:ext>
              </a:extLst>
            </p:cNvPr>
            <p:cNvPicPr>
              <a:picLocks noChangeAspect="1" noChangeArrowheads="1"/>
            </p:cNvPicPr>
            <p:nvPr/>
          </p:nvPicPr>
          <p:blipFill>
            <a:blip r:embed="rId4">
              <a:biLevel thresh="25000"/>
              <a:extLst>
                <a:ext uri="{28A0092B-C50C-407E-A947-70E740481C1C}">
                  <a14:useLocalDpi xmlns:a14="http://schemas.microsoft.com/office/drawing/2010/main" val="0"/>
                </a:ext>
              </a:extLst>
            </a:blip>
            <a:srcRect/>
            <a:stretch>
              <a:fillRect/>
            </a:stretch>
          </p:blipFill>
          <p:spPr bwMode="auto">
            <a:xfrm>
              <a:off x="10078621" y="3041611"/>
              <a:ext cx="1125415" cy="112541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Martin Freeman - Wikipedia">
              <a:extLst>
                <a:ext uri="{FF2B5EF4-FFF2-40B4-BE49-F238E27FC236}">
                  <a16:creationId xmlns:a16="http://schemas.microsoft.com/office/drawing/2014/main" id="{0399C033-B95B-077E-AF1B-91109330A23B}"/>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rcRect/>
            <a:stretch>
              <a:fillRect/>
            </a:stretch>
          </p:blipFill>
          <p:spPr bwMode="auto">
            <a:xfrm flipH="1">
              <a:off x="6040403" y="2521583"/>
              <a:ext cx="634152" cy="84662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11E46CB2-B1C0-75BF-A458-5F758AEA30E7}"/>
                </a:ext>
              </a:extLst>
            </p:cNvPr>
            <p:cNvPicPr>
              <a:picLocks noChangeAspect="1" noChangeArrowheads="1"/>
            </p:cNvPicPr>
            <p:nvPr/>
          </p:nvPicPr>
          <p:blipFill>
            <a:blip r:embed="rId7">
              <a:duotone>
                <a:prstClr val="black"/>
                <a:srgbClr val="D9C3A5">
                  <a:tint val="50000"/>
                  <a:satMod val="180000"/>
                </a:srgbClr>
              </a:duotone>
              <a:extLst>
                <a:ext uri="{28A0092B-C50C-407E-A947-70E740481C1C}">
                  <a14:useLocalDpi xmlns:a14="http://schemas.microsoft.com/office/drawing/2010/main" val="0"/>
                </a:ext>
              </a:extLst>
            </a:blip>
            <a:srcRect/>
            <a:stretch>
              <a:fillRect/>
            </a:stretch>
          </p:blipFill>
          <p:spPr bwMode="auto">
            <a:xfrm>
              <a:off x="7617671" y="5551351"/>
              <a:ext cx="1057534" cy="1049800"/>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a:extLst>
                <a:ext uri="{FF2B5EF4-FFF2-40B4-BE49-F238E27FC236}">
                  <a16:creationId xmlns:a16="http://schemas.microsoft.com/office/drawing/2014/main" id="{ED9171F4-E6C4-10BE-586C-72F4E441751F}"/>
                </a:ext>
              </a:extLst>
            </p:cNvPr>
            <p:cNvCxnSpPr>
              <a:cxnSpLocks/>
              <a:stCxn id="2050" idx="3"/>
              <a:endCxn id="2052" idx="2"/>
            </p:cNvCxnSpPr>
            <p:nvPr/>
          </p:nvCxnSpPr>
          <p:spPr>
            <a:xfrm>
              <a:off x="8493569" y="3674013"/>
              <a:ext cx="2147760" cy="493013"/>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7D3D5071-3068-4831-269C-E9BE6CAA8525}"/>
                </a:ext>
              </a:extLst>
            </p:cNvPr>
            <p:cNvCxnSpPr>
              <a:cxnSpLocks/>
              <a:stCxn id="2050" idx="1"/>
              <a:endCxn id="2054" idx="1"/>
            </p:cNvCxnSpPr>
            <p:nvPr/>
          </p:nvCxnSpPr>
          <p:spPr>
            <a:xfrm flipH="1" flipV="1">
              <a:off x="6674555" y="2944896"/>
              <a:ext cx="821168" cy="729117"/>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F395FD77-2938-83A2-1E80-0E2D774FF840}"/>
                </a:ext>
              </a:extLst>
            </p:cNvPr>
            <p:cNvCxnSpPr>
              <a:cxnSpLocks/>
              <a:stCxn id="2056" idx="0"/>
              <a:endCxn id="2050" idx="2"/>
            </p:cNvCxnSpPr>
            <p:nvPr/>
          </p:nvCxnSpPr>
          <p:spPr>
            <a:xfrm flipH="1" flipV="1">
              <a:off x="7994646" y="4236720"/>
              <a:ext cx="151792" cy="1314631"/>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7BA1FD94-C411-65F0-01A2-DDB422B667D7}"/>
                </a:ext>
              </a:extLst>
            </p:cNvPr>
            <p:cNvCxnSpPr>
              <a:cxnSpLocks/>
              <a:stCxn id="2056" idx="0"/>
              <a:endCxn id="2052" idx="2"/>
            </p:cNvCxnSpPr>
            <p:nvPr/>
          </p:nvCxnSpPr>
          <p:spPr>
            <a:xfrm flipV="1">
              <a:off x="8146438" y="4167026"/>
              <a:ext cx="2494891" cy="1384325"/>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34" name="Rectangle 1">
            <a:extLst>
              <a:ext uri="{FF2B5EF4-FFF2-40B4-BE49-F238E27FC236}">
                <a16:creationId xmlns:a16="http://schemas.microsoft.com/office/drawing/2014/main" id="{0544CB67-0507-5058-C663-358FCD1B3030}"/>
              </a:ext>
            </a:extLst>
          </p:cNvPr>
          <p:cNvSpPr>
            <a:spLocks noGrp="1" noChangeArrowheads="1"/>
          </p:cNvSpPr>
          <p:nvPr>
            <p:ph idx="1"/>
          </p:nvPr>
        </p:nvSpPr>
        <p:spPr bwMode="auto">
          <a:xfrm>
            <a:off x="4246713" y="5232249"/>
            <a:ext cx="6919518"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400" b="1" i="0" u="none" strike="noStrike" cap="none" normalizeH="0" baseline="0" dirty="0">
                <a:ln>
                  <a:noFill/>
                </a:ln>
                <a:solidFill>
                  <a:schemeClr val="tx1"/>
                </a:solidFill>
                <a:effectLst/>
                <a:latin typeface="Cambria" panose="02040503050406030204" pitchFamily="18" charset="0"/>
                <a:ea typeface="Cambria" panose="02040503050406030204" pitchFamily="18" charset="0"/>
              </a:rPr>
              <a:t>Benedict Cumberbatch</a:t>
            </a:r>
            <a:r>
              <a:rPr kumimoji="0" lang="en-US" altLang="en-US" sz="1400" b="0" i="0" u="none" strike="noStrike" cap="none" normalizeH="0" baseline="0" dirty="0">
                <a:ln>
                  <a:noFill/>
                </a:ln>
                <a:solidFill>
                  <a:schemeClr val="tx1"/>
                </a:solidFill>
                <a:effectLst/>
                <a:latin typeface="Cambria" panose="02040503050406030204" pitchFamily="18" charset="0"/>
                <a:ea typeface="Cambria" panose="02040503050406030204" pitchFamily="18" charset="0"/>
              </a:rPr>
              <a:t> is connected to </a:t>
            </a:r>
            <a:r>
              <a:rPr kumimoji="0" lang="en-US" altLang="en-US" sz="1400" b="1" i="0" u="none" strike="noStrike" cap="none" normalizeH="0" baseline="0" dirty="0">
                <a:ln>
                  <a:noFill/>
                </a:ln>
                <a:solidFill>
                  <a:schemeClr val="tx1"/>
                </a:solidFill>
                <a:effectLst/>
                <a:latin typeface="Cambria" panose="02040503050406030204" pitchFamily="18" charset="0"/>
                <a:ea typeface="Cambria" panose="02040503050406030204" pitchFamily="18" charset="0"/>
              </a:rPr>
              <a:t>Robert Downey Jr.</a:t>
            </a:r>
            <a:r>
              <a:rPr kumimoji="0" lang="en-US" altLang="en-US" sz="1400" b="0" i="0" u="none" strike="noStrike" cap="none" normalizeH="0" baseline="0" dirty="0">
                <a:ln>
                  <a:noFill/>
                </a:ln>
                <a:solidFill>
                  <a:schemeClr val="tx1"/>
                </a:solidFill>
                <a:effectLst/>
                <a:latin typeface="Cambria" panose="02040503050406030204" pitchFamily="18" charset="0"/>
                <a:ea typeface="Cambria" panose="02040503050406030204" pitchFamily="18" charset="0"/>
              </a:rPr>
              <a:t> through their appearances in the Marvel Cinematic Universe (MCU).</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400" b="1" i="0" u="none" strike="noStrike" cap="none" normalizeH="0" baseline="0" dirty="0">
                <a:ln>
                  <a:noFill/>
                </a:ln>
                <a:solidFill>
                  <a:schemeClr val="tx1"/>
                </a:solidFill>
                <a:effectLst/>
                <a:latin typeface="Cambria" panose="02040503050406030204" pitchFamily="18" charset="0"/>
                <a:ea typeface="Cambria" panose="02040503050406030204" pitchFamily="18" charset="0"/>
              </a:rPr>
              <a:t>Benedict Cumberbatch</a:t>
            </a:r>
            <a:r>
              <a:rPr kumimoji="0" lang="en-US" altLang="en-US" sz="1400" b="0" i="0" u="none" strike="noStrike" cap="none" normalizeH="0" baseline="0" dirty="0">
                <a:ln>
                  <a:noFill/>
                </a:ln>
                <a:solidFill>
                  <a:schemeClr val="tx1"/>
                </a:solidFill>
                <a:effectLst/>
                <a:latin typeface="Cambria" panose="02040503050406030204" pitchFamily="18" charset="0"/>
                <a:ea typeface="Cambria" panose="02040503050406030204" pitchFamily="18" charset="0"/>
              </a:rPr>
              <a:t> and </a:t>
            </a:r>
            <a:r>
              <a:rPr kumimoji="0" lang="en-US" altLang="en-US" sz="1400" b="1" i="0" u="none" strike="noStrike" cap="none" normalizeH="0" baseline="0" dirty="0">
                <a:ln>
                  <a:noFill/>
                </a:ln>
                <a:solidFill>
                  <a:schemeClr val="tx1"/>
                </a:solidFill>
                <a:effectLst/>
                <a:latin typeface="Cambria" panose="02040503050406030204" pitchFamily="18" charset="0"/>
                <a:ea typeface="Cambria" panose="02040503050406030204" pitchFamily="18" charset="0"/>
              </a:rPr>
              <a:t>Martin Freeman</a:t>
            </a:r>
            <a:r>
              <a:rPr kumimoji="0" lang="en-US" altLang="en-US" sz="1400" b="0" i="0" u="none" strike="noStrike" cap="none" normalizeH="0" baseline="0" dirty="0">
                <a:ln>
                  <a:noFill/>
                </a:ln>
                <a:solidFill>
                  <a:schemeClr val="tx1"/>
                </a:solidFill>
                <a:effectLst/>
                <a:latin typeface="Cambria" panose="02040503050406030204" pitchFamily="18" charset="0"/>
                <a:ea typeface="Cambria" panose="02040503050406030204" pitchFamily="18" charset="0"/>
              </a:rPr>
              <a:t> are linked through their work on the TV series </a:t>
            </a:r>
            <a:r>
              <a:rPr kumimoji="0" lang="en-US" altLang="en-US" sz="1400" b="1" i="0" u="none" strike="noStrike" cap="none" normalizeH="0" baseline="0" dirty="0">
                <a:ln>
                  <a:noFill/>
                </a:ln>
                <a:solidFill>
                  <a:schemeClr val="tx1"/>
                </a:solidFill>
                <a:effectLst/>
                <a:latin typeface="Cambria" panose="02040503050406030204" pitchFamily="18" charset="0"/>
                <a:ea typeface="Cambria" panose="02040503050406030204" pitchFamily="18" charset="0"/>
              </a:rPr>
              <a:t>"Sherlock"</a:t>
            </a:r>
            <a:r>
              <a:rPr kumimoji="0" lang="en-US" altLang="en-US" sz="1400" b="0" i="0" u="none" strike="noStrike" cap="none" normalizeH="0" baseline="0" dirty="0">
                <a:ln>
                  <a:noFill/>
                </a:ln>
                <a:solidFill>
                  <a:schemeClr val="tx1"/>
                </a:solidFill>
                <a:effectLst/>
                <a:latin typeface="Cambria" panose="02040503050406030204" pitchFamily="18" charset="0"/>
                <a:ea typeface="Cambria" panose="02040503050406030204" pitchFamily="18" charset="0"/>
              </a:rPr>
              <a:t>.</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400" b="1" i="0" u="none" strike="noStrike" cap="none" normalizeH="0" baseline="0" dirty="0">
                <a:ln>
                  <a:noFill/>
                </a:ln>
                <a:solidFill>
                  <a:schemeClr val="tx1"/>
                </a:solidFill>
                <a:effectLst/>
                <a:latin typeface="Cambria" panose="02040503050406030204" pitchFamily="18" charset="0"/>
                <a:ea typeface="Cambria" panose="02040503050406030204" pitchFamily="18" charset="0"/>
              </a:rPr>
              <a:t>Tilda Swinton</a:t>
            </a:r>
            <a:r>
              <a:rPr kumimoji="0" lang="en-US" altLang="en-US" sz="1400" b="0" i="0" u="none" strike="noStrike" cap="none" normalizeH="0" baseline="0" dirty="0">
                <a:ln>
                  <a:noFill/>
                </a:ln>
                <a:solidFill>
                  <a:schemeClr val="tx1"/>
                </a:solidFill>
                <a:effectLst/>
                <a:latin typeface="Cambria" panose="02040503050406030204" pitchFamily="18" charset="0"/>
                <a:ea typeface="Cambria" panose="02040503050406030204" pitchFamily="18" charset="0"/>
              </a:rPr>
              <a:t> has connections both with </a:t>
            </a:r>
            <a:r>
              <a:rPr kumimoji="0" lang="en-US" altLang="en-US" sz="1400" b="1" i="0" u="none" strike="noStrike" cap="none" normalizeH="0" baseline="0" dirty="0">
                <a:ln>
                  <a:noFill/>
                </a:ln>
                <a:solidFill>
                  <a:schemeClr val="tx1"/>
                </a:solidFill>
                <a:effectLst/>
                <a:latin typeface="Cambria" panose="02040503050406030204" pitchFamily="18" charset="0"/>
                <a:ea typeface="Cambria" panose="02040503050406030204" pitchFamily="18" charset="0"/>
              </a:rPr>
              <a:t>Cumberbatch</a:t>
            </a:r>
            <a:r>
              <a:rPr kumimoji="0" lang="en-US" altLang="en-US" sz="1400" b="0" i="0" u="none" strike="noStrike" cap="none" normalizeH="0" baseline="0" dirty="0">
                <a:ln>
                  <a:noFill/>
                </a:ln>
                <a:solidFill>
                  <a:schemeClr val="tx1"/>
                </a:solidFill>
                <a:effectLst/>
                <a:latin typeface="Cambria" panose="02040503050406030204" pitchFamily="18" charset="0"/>
                <a:ea typeface="Cambria" panose="02040503050406030204" pitchFamily="18" charset="0"/>
              </a:rPr>
              <a:t> (from </a:t>
            </a:r>
            <a:r>
              <a:rPr kumimoji="0" lang="en-US" altLang="en-US" sz="1400" b="1" i="0" u="none" strike="noStrike" cap="none" normalizeH="0" baseline="0" dirty="0">
                <a:ln>
                  <a:noFill/>
                </a:ln>
                <a:solidFill>
                  <a:schemeClr val="tx1"/>
                </a:solidFill>
                <a:effectLst/>
                <a:latin typeface="Cambria" panose="02040503050406030204" pitchFamily="18" charset="0"/>
                <a:ea typeface="Cambria" panose="02040503050406030204" pitchFamily="18" charset="0"/>
              </a:rPr>
              <a:t>"Doctor Strange"</a:t>
            </a:r>
            <a:r>
              <a:rPr kumimoji="0" lang="en-US" altLang="en-US" sz="1400" b="0" i="0" u="none" strike="noStrike" cap="none" normalizeH="0" baseline="0" dirty="0">
                <a:ln>
                  <a:noFill/>
                </a:ln>
                <a:solidFill>
                  <a:schemeClr val="tx1"/>
                </a:solidFill>
                <a:effectLst/>
                <a:latin typeface="Cambria" panose="02040503050406030204" pitchFamily="18" charset="0"/>
                <a:ea typeface="Cambria" panose="02040503050406030204" pitchFamily="18" charset="0"/>
              </a:rPr>
              <a:t>) and </a:t>
            </a:r>
            <a:r>
              <a:rPr kumimoji="0" lang="en-US" altLang="en-US" sz="1400" b="1" i="0" u="none" strike="noStrike" cap="none" normalizeH="0" baseline="0" dirty="0">
                <a:ln>
                  <a:noFill/>
                </a:ln>
                <a:solidFill>
                  <a:schemeClr val="tx1"/>
                </a:solidFill>
                <a:effectLst/>
                <a:latin typeface="Cambria" panose="02040503050406030204" pitchFamily="18" charset="0"/>
                <a:ea typeface="Cambria" panose="02040503050406030204" pitchFamily="18" charset="0"/>
              </a:rPr>
              <a:t>Downey Jr.</a:t>
            </a:r>
            <a:r>
              <a:rPr kumimoji="0" lang="en-US" altLang="en-US" sz="1400" b="0" i="0" u="none" strike="noStrike" cap="none" normalizeH="0" baseline="0" dirty="0">
                <a:ln>
                  <a:noFill/>
                </a:ln>
                <a:solidFill>
                  <a:schemeClr val="tx1"/>
                </a:solidFill>
                <a:effectLst/>
                <a:latin typeface="Cambria" panose="02040503050406030204" pitchFamily="18" charset="0"/>
                <a:ea typeface="Cambria" panose="02040503050406030204" pitchFamily="18" charset="0"/>
              </a:rPr>
              <a:t> (from </a:t>
            </a:r>
            <a:r>
              <a:rPr kumimoji="0" lang="en-US" altLang="en-US" sz="1400" b="1" i="0" u="none" strike="noStrike" cap="none" normalizeH="0" baseline="0" dirty="0">
                <a:ln>
                  <a:noFill/>
                </a:ln>
                <a:solidFill>
                  <a:schemeClr val="tx1"/>
                </a:solidFill>
                <a:effectLst/>
                <a:latin typeface="Cambria" panose="02040503050406030204" pitchFamily="18" charset="0"/>
                <a:ea typeface="Cambria" panose="02040503050406030204" pitchFamily="18" charset="0"/>
              </a:rPr>
              <a:t>"Avengers: Endgame"</a:t>
            </a:r>
            <a:r>
              <a:rPr kumimoji="0" lang="en-US" altLang="en-US" sz="1400" b="0" i="0" u="none" strike="noStrike" cap="none" normalizeH="0" baseline="0" dirty="0">
                <a:ln>
                  <a:noFill/>
                </a:ln>
                <a:solidFill>
                  <a:schemeClr val="tx1"/>
                </a:solidFill>
                <a:effectLst/>
                <a:latin typeface="Cambria" panose="02040503050406030204" pitchFamily="18" charset="0"/>
                <a:ea typeface="Cambria" panose="02040503050406030204" pitchFamily="18" charset="0"/>
              </a:rPr>
              <a:t>). </a:t>
            </a:r>
          </a:p>
        </p:txBody>
      </p:sp>
      <p:sp>
        <p:nvSpPr>
          <p:cNvPr id="2" name="Date Placeholder 1">
            <a:extLst>
              <a:ext uri="{FF2B5EF4-FFF2-40B4-BE49-F238E27FC236}">
                <a16:creationId xmlns:a16="http://schemas.microsoft.com/office/drawing/2014/main" id="{DB70FFF7-9E78-49CE-3C48-8EAB17FC3AD3}"/>
              </a:ext>
            </a:extLst>
          </p:cNvPr>
          <p:cNvSpPr>
            <a:spLocks noGrp="1"/>
          </p:cNvSpPr>
          <p:nvPr>
            <p:ph type="dt" sz="half" idx="10"/>
          </p:nvPr>
        </p:nvSpPr>
        <p:spPr/>
        <p:txBody>
          <a:bodyPr/>
          <a:lstStyle/>
          <a:p>
            <a:fld id="{DAFBD961-95E7-48AE-BCBC-27E4E37CB594}" type="datetime1">
              <a:rPr lang="en-US" smtClean="0"/>
              <a:t>8/4/2025</a:t>
            </a:fld>
            <a:endParaRPr lang="en-US"/>
          </a:p>
        </p:txBody>
      </p:sp>
      <p:sp>
        <p:nvSpPr>
          <p:cNvPr id="4" name="Slide Number Placeholder 3">
            <a:extLst>
              <a:ext uri="{FF2B5EF4-FFF2-40B4-BE49-F238E27FC236}">
                <a16:creationId xmlns:a16="http://schemas.microsoft.com/office/drawing/2014/main" id="{0BBC439B-9CC7-CAD2-E0E9-B80B383051D3}"/>
              </a:ext>
            </a:extLst>
          </p:cNvPr>
          <p:cNvSpPr>
            <a:spLocks noGrp="1"/>
          </p:cNvSpPr>
          <p:nvPr>
            <p:ph type="sldNum" sz="quarter" idx="12"/>
          </p:nvPr>
        </p:nvSpPr>
        <p:spPr/>
        <p:txBody>
          <a:bodyPr/>
          <a:lstStyle/>
          <a:p>
            <a:fld id="{73B850FF-6169-4056-8077-06FFA93A5366}" type="slidenum">
              <a:rPr lang="en-US" smtClean="0"/>
              <a:t>6</a:t>
            </a:fld>
            <a:endParaRPr lang="en-US"/>
          </a:p>
        </p:txBody>
      </p:sp>
    </p:spTree>
    <p:extLst>
      <p:ext uri="{BB962C8B-B14F-4D97-AF65-F5344CB8AC3E}">
        <p14:creationId xmlns:p14="http://schemas.microsoft.com/office/powerpoint/2010/main" val="130075449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descr="Network Technology Background">
            <a:extLst>
              <a:ext uri="{FF2B5EF4-FFF2-40B4-BE49-F238E27FC236}">
                <a16:creationId xmlns:a16="http://schemas.microsoft.com/office/drawing/2014/main" id="{4F4C369E-A89F-F3F2-8965-5CEA8A3538DB}"/>
              </a:ext>
            </a:extLst>
          </p:cNvPr>
          <p:cNvPicPr>
            <a:picLocks noChangeAspect="1"/>
          </p:cNvPicPr>
          <p:nvPr/>
        </p:nvPicPr>
        <p:blipFill rotWithShape="1">
          <a:blip r:embed="rId2">
            <a:alphaModFix amt="60000"/>
          </a:blip>
          <a:srcRect r="-1" b="3428"/>
          <a:stretch/>
        </p:blipFill>
        <p:spPr>
          <a:xfrm>
            <a:off x="20" y="10"/>
            <a:ext cx="12188932" cy="6856614"/>
          </a:xfrm>
          <a:prstGeom prst="rect">
            <a:avLst/>
          </a:prstGeom>
          <a:solidFill>
            <a:srgbClr val="000000">
              <a:shade val="95000"/>
            </a:srgbClr>
          </a:solidFill>
          <a:ln w="444500" cap="sq">
            <a:solidFill>
              <a:srgbClr val="000000"/>
            </a:solidFill>
            <a:miter lim="800000"/>
          </a:ln>
          <a:effectLst>
            <a:outerShdw blurRad="254000" dist="190500" dir="2700000" sy="90000" algn="bl" rotWithShape="0">
              <a:srgbClr val="000000">
                <a:alpha val="40000"/>
              </a:srgbClr>
            </a:outerShdw>
          </a:effectLst>
        </p:spPr>
      </p:pic>
      <p:pic>
        <p:nvPicPr>
          <p:cNvPr id="3074" name="Picture 2"/>
          <p:cNvPicPr>
            <a:picLocks noGrp="1" noChangeAspect="1" noChangeArrowheads="1"/>
          </p:cNvPicPr>
          <p:nvPr>
            <p:ph idx="1"/>
          </p:nvPr>
        </p:nvPicPr>
        <p:blipFill>
          <a:blip r:embed="rId3" cstate="print"/>
          <a:srcRect/>
          <a:stretch>
            <a:fillRect/>
          </a:stretch>
        </p:blipFill>
        <p:spPr bwMode="auto">
          <a:xfrm>
            <a:off x="2567609" y="1124744"/>
            <a:ext cx="7507296" cy="5472608"/>
          </a:xfrm>
          <a:prstGeom prst="rect">
            <a:avLst/>
          </a:prstGeom>
          <a:noFill/>
          <a:ln w="9525">
            <a:noFill/>
            <a:miter lim="800000"/>
            <a:headEnd/>
            <a:tailEnd/>
          </a:ln>
        </p:spPr>
      </p:pic>
      <p:pic>
        <p:nvPicPr>
          <p:cNvPr id="3075" name="Picture 3"/>
          <p:cNvPicPr>
            <a:picLocks noChangeAspect="1" noChangeArrowheads="1"/>
          </p:cNvPicPr>
          <p:nvPr/>
        </p:nvPicPr>
        <p:blipFill>
          <a:blip r:embed="rId4" cstate="print"/>
          <a:srcRect/>
          <a:stretch>
            <a:fillRect/>
          </a:stretch>
        </p:blipFill>
        <p:spPr bwMode="auto">
          <a:xfrm>
            <a:off x="2423592" y="260650"/>
            <a:ext cx="2800350" cy="485775"/>
          </a:xfrm>
          <a:prstGeom prst="rect">
            <a:avLst/>
          </a:prstGeom>
          <a:solidFill>
            <a:schemeClr val="bg1"/>
          </a:solidFill>
          <a:ln w="9525">
            <a:noFill/>
            <a:miter lim="800000"/>
            <a:headEnd/>
            <a:tailEnd/>
          </a:ln>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descr="Network Technology Background">
            <a:extLst>
              <a:ext uri="{FF2B5EF4-FFF2-40B4-BE49-F238E27FC236}">
                <a16:creationId xmlns:a16="http://schemas.microsoft.com/office/drawing/2014/main" id="{2D81E8C8-3A5B-B294-B474-CE6F9AA61217}"/>
              </a:ext>
            </a:extLst>
          </p:cNvPr>
          <p:cNvPicPr>
            <a:picLocks noChangeAspect="1"/>
          </p:cNvPicPr>
          <p:nvPr/>
        </p:nvPicPr>
        <p:blipFill rotWithShape="1">
          <a:blip r:embed="rId2">
            <a:alphaModFix amt="60000"/>
          </a:blip>
          <a:srcRect r="-1" b="3428"/>
          <a:stretch/>
        </p:blipFill>
        <p:spPr>
          <a:xfrm>
            <a:off x="98342" y="275313"/>
            <a:ext cx="12188932" cy="6856614"/>
          </a:xfrm>
          <a:prstGeom prst="rect">
            <a:avLst/>
          </a:prstGeom>
          <a:solidFill>
            <a:srgbClr val="000000">
              <a:shade val="95000"/>
            </a:srgbClr>
          </a:solidFill>
          <a:ln w="444500" cap="sq">
            <a:solidFill>
              <a:srgbClr val="000000"/>
            </a:solidFill>
            <a:miter lim="800000"/>
          </a:ln>
          <a:effectLst>
            <a:outerShdw blurRad="254000" dist="190500" dir="2700000" sy="90000" algn="bl" rotWithShape="0">
              <a:srgbClr val="000000">
                <a:alpha val="40000"/>
              </a:srgbClr>
            </a:outerShdw>
          </a:effectLst>
        </p:spPr>
      </p:pic>
      <p:sp>
        <p:nvSpPr>
          <p:cNvPr id="6" name="TextBox 5">
            <a:extLst>
              <a:ext uri="{FF2B5EF4-FFF2-40B4-BE49-F238E27FC236}">
                <a16:creationId xmlns:a16="http://schemas.microsoft.com/office/drawing/2014/main" id="{43911D2A-C7C5-A26D-675B-3A26AEB385C8}"/>
              </a:ext>
            </a:extLst>
          </p:cNvPr>
          <p:cNvSpPr txBox="1"/>
          <p:nvPr/>
        </p:nvSpPr>
        <p:spPr>
          <a:xfrm>
            <a:off x="285525" y="0"/>
            <a:ext cx="10834760" cy="584775"/>
          </a:xfrm>
          <a:prstGeom prst="rect">
            <a:avLst/>
          </a:prstGeom>
          <a:solidFill>
            <a:schemeClr val="bg2"/>
          </a:solidFill>
        </p:spPr>
        <p:txBody>
          <a:bodyPr wrap="square" rtlCol="0">
            <a:spAutoFit/>
          </a:bodyPr>
          <a:lstStyle/>
          <a:p>
            <a:r>
              <a:rPr lang="en-US" sz="3200" b="1" dirty="0">
                <a:solidFill>
                  <a:srgbClr val="FF0000"/>
                </a:solidFill>
                <a:latin typeface="Cambria" panose="02040503050406030204" pitchFamily="18" charset="0"/>
                <a:ea typeface="Cambria" panose="02040503050406030204" pitchFamily="18" charset="0"/>
              </a:rPr>
              <a:t>Dynamical Processes in Complex Networks(SC1.440)</a:t>
            </a:r>
            <a:endParaRPr lang="en-IN" sz="3200" b="1" dirty="0">
              <a:solidFill>
                <a:srgbClr val="FF0000"/>
              </a:solidFill>
              <a:latin typeface="Cambria" panose="02040503050406030204" pitchFamily="18" charset="0"/>
              <a:ea typeface="Cambria" panose="02040503050406030204" pitchFamily="18" charset="0"/>
            </a:endParaRPr>
          </a:p>
        </p:txBody>
      </p:sp>
      <p:sp>
        <p:nvSpPr>
          <p:cNvPr id="7" name="TextBox 6">
            <a:extLst>
              <a:ext uri="{FF2B5EF4-FFF2-40B4-BE49-F238E27FC236}">
                <a16:creationId xmlns:a16="http://schemas.microsoft.com/office/drawing/2014/main" id="{40925E72-4D2B-1D7B-B7A0-AC30D848E531}"/>
              </a:ext>
            </a:extLst>
          </p:cNvPr>
          <p:cNvSpPr txBox="1"/>
          <p:nvPr/>
        </p:nvSpPr>
        <p:spPr>
          <a:xfrm>
            <a:off x="609794" y="447851"/>
            <a:ext cx="10834760" cy="3785652"/>
          </a:xfrm>
          <a:prstGeom prst="rect">
            <a:avLst/>
          </a:prstGeom>
          <a:solidFill>
            <a:schemeClr val="bg1"/>
          </a:solidFill>
        </p:spPr>
        <p:txBody>
          <a:bodyPr wrap="square">
            <a:spAutoFit/>
          </a:bodyPr>
          <a:lstStyle/>
          <a:p>
            <a:pPr algn="l"/>
            <a:endParaRPr lang="en-IN" sz="2400" b="0" i="0" u="none" strike="noStrike" baseline="0" dirty="0">
              <a:latin typeface="Cambria" panose="02040503050406030204" pitchFamily="18" charset="0"/>
              <a:ea typeface="Cambria" panose="02040503050406030204" pitchFamily="18" charset="0"/>
            </a:endParaRPr>
          </a:p>
          <a:p>
            <a:pPr marL="285750" indent="-285750" algn="l">
              <a:buFont typeface="Arial" panose="020B0604020202020204" pitchFamily="34" charset="0"/>
              <a:buChar char="•"/>
            </a:pPr>
            <a:r>
              <a:rPr lang="en-IN" sz="2400" b="0" i="0" u="none" strike="noStrike" baseline="0" dirty="0">
                <a:latin typeface="Cambria" panose="02040503050406030204" pitchFamily="18" charset="0"/>
                <a:ea typeface="Cambria" panose="02040503050406030204" pitchFamily="18" charset="0"/>
              </a:rPr>
              <a:t>Introduction to Computational Physics, </a:t>
            </a:r>
            <a:r>
              <a:rPr lang="en-US" sz="2400" b="0" i="0" u="none" strike="noStrike" baseline="0" dirty="0">
                <a:latin typeface="Cambria" panose="02040503050406030204" pitchFamily="18" charset="0"/>
                <a:ea typeface="Cambria" panose="02040503050406030204" pitchFamily="18" charset="0"/>
              </a:rPr>
              <a:t>Lecture of Prof. H. J. Herrmann</a:t>
            </a:r>
          </a:p>
          <a:p>
            <a:pPr algn="l"/>
            <a:r>
              <a:rPr lang="en-US" sz="2400" b="0" i="0" u="none" strike="noStrike" baseline="0" dirty="0">
                <a:latin typeface="Cambria" panose="02040503050406030204" pitchFamily="18" charset="0"/>
                <a:ea typeface="Cambria" panose="02040503050406030204" pitchFamily="18" charset="0"/>
              </a:rPr>
              <a:t>     Swiss Federal Institute of Technology ETH, Zürich, Switzerland</a:t>
            </a:r>
          </a:p>
          <a:p>
            <a:pPr algn="l"/>
            <a:r>
              <a:rPr lang="en-IN" sz="2400" b="0" i="0" u="none" strike="noStrike" baseline="0" dirty="0">
                <a:latin typeface="Cambria" panose="02040503050406030204" pitchFamily="18" charset="0"/>
                <a:ea typeface="Cambria" panose="02040503050406030204" pitchFamily="18" charset="0"/>
              </a:rPr>
              <a:t>     Script by </a:t>
            </a:r>
            <a:r>
              <a:rPr lang="de-DE" sz="2400" b="0" i="0" u="none" strike="noStrike" baseline="0" dirty="0">
                <a:latin typeface="Cambria" panose="02040503050406030204" pitchFamily="18" charset="0"/>
                <a:ea typeface="Cambria" panose="02040503050406030204" pitchFamily="18" charset="0"/>
              </a:rPr>
              <a:t>     Dr. H. M. Singer, Lorenz Müller and Marco - Andrea Buchmann</a:t>
            </a:r>
          </a:p>
          <a:p>
            <a:pPr algn="l"/>
            <a:r>
              <a:rPr lang="en-IN" sz="2400" b="0" i="0" u="none" strike="noStrike" baseline="0" dirty="0">
                <a:latin typeface="Cambria" panose="02040503050406030204" pitchFamily="18" charset="0"/>
                <a:ea typeface="Cambria" panose="02040503050406030204" pitchFamily="18" charset="0"/>
              </a:rPr>
              <a:t>    Computational Physics, </a:t>
            </a:r>
            <a:r>
              <a:rPr lang="en-IN" sz="2400" b="0" i="0" u="none" strike="noStrike" baseline="0" dirty="0" err="1">
                <a:latin typeface="Cambria" panose="02040503050406030204" pitchFamily="18" charset="0"/>
                <a:ea typeface="Cambria" panose="02040503050406030204" pitchFamily="18" charset="0"/>
              </a:rPr>
              <a:t>IfB</a:t>
            </a:r>
            <a:r>
              <a:rPr lang="en-IN" sz="2400" b="0" i="0" u="none" strike="noStrike" baseline="0" dirty="0">
                <a:latin typeface="Cambria" panose="02040503050406030204" pitchFamily="18" charset="0"/>
                <a:ea typeface="Cambria" panose="02040503050406030204" pitchFamily="18" charset="0"/>
              </a:rPr>
              <a:t>, ETH Zürich </a:t>
            </a:r>
          </a:p>
          <a:p>
            <a:pPr algn="l"/>
            <a:endParaRPr lang="en-IN" sz="2400" dirty="0">
              <a:latin typeface="Cambria" panose="02040503050406030204" pitchFamily="18" charset="0"/>
              <a:ea typeface="Cambria" panose="02040503050406030204" pitchFamily="18" charset="0"/>
            </a:endParaRPr>
          </a:p>
          <a:p>
            <a:pPr marL="285750" indent="-285750" algn="l">
              <a:buFont typeface="Arial" panose="020B0604020202020204" pitchFamily="34" charset="0"/>
              <a:buChar char="•"/>
            </a:pPr>
            <a:r>
              <a:rPr lang="en-IN" sz="2400" b="0" i="0" u="none" strike="noStrike" baseline="0" dirty="0">
                <a:latin typeface="Cambria" panose="02040503050406030204" pitchFamily="18" charset="0"/>
                <a:ea typeface="Cambria" panose="02040503050406030204" pitchFamily="18" charset="0"/>
              </a:rPr>
              <a:t>Nonlinear Dynamics –Steven </a:t>
            </a:r>
            <a:r>
              <a:rPr lang="en-IN" sz="2400" b="0" i="0" u="none" strike="noStrike" baseline="0" dirty="0" err="1">
                <a:latin typeface="Cambria" panose="02040503050406030204" pitchFamily="18" charset="0"/>
                <a:ea typeface="Cambria" panose="02040503050406030204" pitchFamily="18" charset="0"/>
              </a:rPr>
              <a:t>Strogatz</a:t>
            </a:r>
            <a:endParaRPr lang="en-IN" sz="2400" b="0" i="0" u="none" strike="noStrike" baseline="0" dirty="0">
              <a:latin typeface="Cambria" panose="02040503050406030204" pitchFamily="18" charset="0"/>
              <a:ea typeface="Cambria" panose="02040503050406030204" pitchFamily="18" charset="0"/>
            </a:endParaRPr>
          </a:p>
          <a:p>
            <a:pPr marL="285750" indent="-285750" algn="l">
              <a:buFont typeface="Arial" panose="020B0604020202020204" pitchFamily="34" charset="0"/>
              <a:buChar char="•"/>
            </a:pPr>
            <a:r>
              <a:rPr lang="en-IN" sz="2400" dirty="0">
                <a:latin typeface="Cambria" panose="02040503050406030204" pitchFamily="18" charset="0"/>
                <a:ea typeface="Cambria" panose="02040503050406030204" pitchFamily="18" charset="0"/>
              </a:rPr>
              <a:t>Networks: An Introduction –Newman</a:t>
            </a:r>
          </a:p>
          <a:p>
            <a:pPr marL="285750" indent="-285750" algn="l">
              <a:buFont typeface="Arial" panose="020B0604020202020204" pitchFamily="34" charset="0"/>
              <a:buChar char="•"/>
            </a:pPr>
            <a:r>
              <a:rPr lang="en-IN" sz="2400" dirty="0">
                <a:latin typeface="Cambria" panose="02040503050406030204" pitchFamily="18" charset="0"/>
                <a:ea typeface="Cambria" panose="02040503050406030204" pitchFamily="18" charset="0"/>
              </a:rPr>
              <a:t>Alain </a:t>
            </a:r>
            <a:r>
              <a:rPr lang="en-IN" sz="2400" dirty="0" err="1">
                <a:latin typeface="Cambria" panose="02040503050406030204" pitchFamily="18" charset="0"/>
                <a:ea typeface="Cambria" panose="02040503050406030204" pitchFamily="18" charset="0"/>
              </a:rPr>
              <a:t>Barrat</a:t>
            </a:r>
            <a:r>
              <a:rPr lang="en-IN" sz="2400" dirty="0">
                <a:latin typeface="Cambria" panose="02040503050406030204" pitchFamily="18" charset="0"/>
                <a:ea typeface="Cambria" panose="02040503050406030204" pitchFamily="18" charset="0"/>
              </a:rPr>
              <a:t>, , Marc Barthelemy, and Alessandro </a:t>
            </a:r>
            <a:r>
              <a:rPr lang="en-IN" sz="2400" dirty="0" err="1">
                <a:latin typeface="Cambria" panose="02040503050406030204" pitchFamily="18" charset="0"/>
                <a:ea typeface="Cambria" panose="02040503050406030204" pitchFamily="18" charset="0"/>
              </a:rPr>
              <a:t>Vespignani</a:t>
            </a:r>
            <a:r>
              <a:rPr lang="en-IN" sz="2400" dirty="0">
                <a:latin typeface="Cambria" panose="02040503050406030204" pitchFamily="18" charset="0"/>
                <a:ea typeface="Cambria" panose="02040503050406030204" pitchFamily="18" charset="0"/>
              </a:rPr>
              <a:t>. Dynamical processes on complex networks. Cambridge university press, 2008. </a:t>
            </a:r>
          </a:p>
        </p:txBody>
      </p:sp>
    </p:spTree>
    <p:extLst>
      <p:ext uri="{BB962C8B-B14F-4D97-AF65-F5344CB8AC3E}">
        <p14:creationId xmlns:p14="http://schemas.microsoft.com/office/powerpoint/2010/main" val="88223299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descr="Network Technology Background">
            <a:extLst>
              <a:ext uri="{FF2B5EF4-FFF2-40B4-BE49-F238E27FC236}">
                <a16:creationId xmlns:a16="http://schemas.microsoft.com/office/drawing/2014/main" id="{2D81E8C8-3A5B-B294-B474-CE6F9AA61217}"/>
              </a:ext>
            </a:extLst>
          </p:cNvPr>
          <p:cNvPicPr>
            <a:picLocks noChangeAspect="1"/>
          </p:cNvPicPr>
          <p:nvPr/>
        </p:nvPicPr>
        <p:blipFill rotWithShape="1">
          <a:blip r:embed="rId2">
            <a:alphaModFix amt="60000"/>
          </a:blip>
          <a:srcRect r="-1" b="3428"/>
          <a:stretch/>
        </p:blipFill>
        <p:spPr>
          <a:xfrm>
            <a:off x="98342" y="275313"/>
            <a:ext cx="12188932" cy="6856614"/>
          </a:xfrm>
          <a:prstGeom prst="rect">
            <a:avLst/>
          </a:prstGeom>
          <a:solidFill>
            <a:srgbClr val="000000">
              <a:shade val="95000"/>
            </a:srgbClr>
          </a:solidFill>
          <a:ln w="444500" cap="sq">
            <a:solidFill>
              <a:srgbClr val="000000"/>
            </a:solidFill>
            <a:miter lim="800000"/>
          </a:ln>
          <a:effectLst>
            <a:outerShdw blurRad="254000" dist="190500" dir="2700000" sy="90000" algn="bl" rotWithShape="0">
              <a:srgbClr val="000000">
                <a:alpha val="40000"/>
              </a:srgbClr>
            </a:outerShdw>
          </a:effectLst>
        </p:spPr>
      </p:pic>
      <p:sp>
        <p:nvSpPr>
          <p:cNvPr id="6" name="TextBox 5">
            <a:extLst>
              <a:ext uri="{FF2B5EF4-FFF2-40B4-BE49-F238E27FC236}">
                <a16:creationId xmlns:a16="http://schemas.microsoft.com/office/drawing/2014/main" id="{43911D2A-C7C5-A26D-675B-3A26AEB385C8}"/>
              </a:ext>
            </a:extLst>
          </p:cNvPr>
          <p:cNvSpPr txBox="1"/>
          <p:nvPr/>
        </p:nvSpPr>
        <p:spPr>
          <a:xfrm>
            <a:off x="285525" y="0"/>
            <a:ext cx="10834760" cy="584775"/>
          </a:xfrm>
          <a:prstGeom prst="rect">
            <a:avLst/>
          </a:prstGeom>
          <a:solidFill>
            <a:schemeClr val="bg2"/>
          </a:solidFill>
        </p:spPr>
        <p:txBody>
          <a:bodyPr wrap="square" rtlCol="0">
            <a:spAutoFit/>
          </a:bodyPr>
          <a:lstStyle/>
          <a:p>
            <a:r>
              <a:rPr lang="en-US" sz="3200" b="1" dirty="0">
                <a:solidFill>
                  <a:srgbClr val="FF0000"/>
                </a:solidFill>
                <a:latin typeface="Cambria" panose="02040503050406030204" pitchFamily="18" charset="0"/>
                <a:ea typeface="Cambria" panose="02040503050406030204" pitchFamily="18" charset="0"/>
              </a:rPr>
              <a:t>Dynamical Processes in Complex Networks(SC1.440)</a:t>
            </a:r>
            <a:endParaRPr lang="en-IN" sz="3200" b="1" dirty="0">
              <a:solidFill>
                <a:srgbClr val="FF0000"/>
              </a:solidFill>
              <a:latin typeface="Cambria" panose="02040503050406030204" pitchFamily="18" charset="0"/>
              <a:ea typeface="Cambria" panose="02040503050406030204" pitchFamily="18" charset="0"/>
            </a:endParaRPr>
          </a:p>
        </p:txBody>
      </p:sp>
      <p:sp>
        <p:nvSpPr>
          <p:cNvPr id="7" name="TextBox 6">
            <a:extLst>
              <a:ext uri="{FF2B5EF4-FFF2-40B4-BE49-F238E27FC236}">
                <a16:creationId xmlns:a16="http://schemas.microsoft.com/office/drawing/2014/main" id="{40925E72-4D2B-1D7B-B7A0-AC30D848E531}"/>
              </a:ext>
            </a:extLst>
          </p:cNvPr>
          <p:cNvSpPr txBox="1"/>
          <p:nvPr/>
        </p:nvSpPr>
        <p:spPr>
          <a:xfrm>
            <a:off x="511452" y="1442934"/>
            <a:ext cx="11582206" cy="4719241"/>
          </a:xfrm>
          <a:prstGeom prst="rect">
            <a:avLst/>
          </a:prstGeom>
          <a:solidFill>
            <a:schemeClr val="bg1"/>
          </a:solidFill>
        </p:spPr>
        <p:txBody>
          <a:bodyPr wrap="square">
            <a:spAutoFit/>
          </a:bodyPr>
          <a:lstStyle/>
          <a:p>
            <a:pPr marL="342900" marR="952500" lvl="0" indent="-342900">
              <a:lnSpc>
                <a:spcPts val="1425"/>
              </a:lnSpc>
              <a:spcBef>
                <a:spcPts val="1400"/>
              </a:spcBef>
              <a:spcAft>
                <a:spcPts val="150"/>
              </a:spcAft>
              <a:buFont typeface="Arial" panose="020B0604020202020204" pitchFamily="34" charset="0"/>
              <a:buChar char="•"/>
              <a:tabLst>
                <a:tab pos="457200" algn="l"/>
              </a:tabLst>
            </a:pPr>
            <a:endParaRPr lang="en-US" sz="2000" dirty="0">
              <a:effectLst/>
              <a:latin typeface="Cambria" panose="02040503050406030204" pitchFamily="18" charset="0"/>
              <a:ea typeface="Cambria" panose="02040503050406030204" pitchFamily="18" charset="0"/>
            </a:endParaRPr>
          </a:p>
          <a:p>
            <a:pPr marL="342900" marR="952500" lvl="0" indent="-342900">
              <a:lnSpc>
                <a:spcPts val="1425"/>
              </a:lnSpc>
              <a:spcBef>
                <a:spcPts val="1400"/>
              </a:spcBef>
              <a:spcAft>
                <a:spcPts val="150"/>
              </a:spcAft>
              <a:buFont typeface="Arial" panose="020B0604020202020204" pitchFamily="34" charset="0"/>
              <a:buChar char="•"/>
              <a:tabLst>
                <a:tab pos="457200" algn="l"/>
              </a:tabLst>
            </a:pPr>
            <a:r>
              <a:rPr lang="en-US" sz="2000" dirty="0" err="1">
                <a:effectLst/>
                <a:latin typeface="Cambria" panose="02040503050406030204" pitchFamily="18" charset="0"/>
                <a:ea typeface="Cambria" panose="02040503050406030204" pitchFamily="18" charset="0"/>
              </a:rPr>
              <a:t>Boccaletti</a:t>
            </a:r>
            <a:r>
              <a:rPr lang="en-US" sz="2000" dirty="0">
                <a:effectLst/>
                <a:latin typeface="Cambria" panose="02040503050406030204" pitchFamily="18" charset="0"/>
                <a:ea typeface="Cambria" panose="02040503050406030204" pitchFamily="18" charset="0"/>
              </a:rPr>
              <a:t>, Stefano, et al. “</a:t>
            </a:r>
            <a:r>
              <a:rPr lang="en-US" sz="2000" dirty="0">
                <a:effectLst/>
                <a:latin typeface="Cambria" panose="02040503050406030204" pitchFamily="18" charset="0"/>
                <a:ea typeface="Cambria" panose="02040503050406030204" pitchFamily="18" charset="0"/>
                <a:cs typeface="Arial" panose="020B0604020202020204" pitchFamily="34" charset="0"/>
                <a:hlinkClick r:id="rId3">
                  <a:extLst>
                    <a:ext uri="{A12FA001-AC4F-418D-AE19-62706E023703}">
                      <ahyp:hlinkClr xmlns:ahyp="http://schemas.microsoft.com/office/drawing/2018/hyperlinkcolor" val="tx"/>
                    </a:ext>
                  </a:extLst>
                </a:hlinkClick>
              </a:rPr>
              <a:t>Complex networks: Structure and dynamics</a:t>
            </a:r>
            <a:r>
              <a:rPr lang="en-US" sz="2000" dirty="0">
                <a:effectLst/>
                <a:latin typeface="Cambria" panose="02040503050406030204" pitchFamily="18" charset="0"/>
                <a:ea typeface="Cambria" panose="02040503050406030204" pitchFamily="18" charset="0"/>
                <a:cs typeface="Arial" panose="020B0604020202020204" pitchFamily="34" charset="0"/>
              </a:rPr>
              <a:t>.”</a:t>
            </a:r>
            <a:r>
              <a:rPr lang="en-US" sz="2000" i="1" dirty="0" err="1">
                <a:effectLst/>
                <a:latin typeface="Cambria" panose="02040503050406030204" pitchFamily="18" charset="0"/>
                <a:ea typeface="Cambria" panose="02040503050406030204" pitchFamily="18" charset="0"/>
                <a:cs typeface="Arial" panose="020B0604020202020204" pitchFamily="34" charset="0"/>
              </a:rPr>
              <a:t>Phyics</a:t>
            </a:r>
            <a:r>
              <a:rPr lang="en-US" sz="2000" i="1" dirty="0">
                <a:effectLst/>
                <a:latin typeface="Cambria" panose="02040503050406030204" pitchFamily="18" charset="0"/>
                <a:ea typeface="Cambria" panose="02040503050406030204" pitchFamily="18" charset="0"/>
                <a:cs typeface="Arial" panose="020B0604020202020204" pitchFamily="34" charset="0"/>
              </a:rPr>
              <a:t> reports, 424.4-5 (2006): 175-308.</a:t>
            </a:r>
          </a:p>
          <a:p>
            <a:pPr marL="342900" lvl="0" indent="-342900">
              <a:lnSpc>
                <a:spcPts val="1500"/>
              </a:lnSpc>
              <a:buFont typeface="Arial" panose="020B0604020202020204" pitchFamily="34" charset="0"/>
              <a:buChar char="•"/>
              <a:tabLst>
                <a:tab pos="457200" algn="l"/>
              </a:tabLst>
            </a:pPr>
            <a:r>
              <a:rPr lang="en-US" sz="2000" dirty="0">
                <a:effectLst/>
                <a:latin typeface="Cambria" panose="02040503050406030204" pitchFamily="18" charset="0"/>
                <a:ea typeface="Cambria" panose="02040503050406030204" pitchFamily="18" charset="0"/>
                <a:cs typeface="Arial" panose="020B0604020202020204" pitchFamily="34" charset="0"/>
              </a:rPr>
              <a:t>Arenas, Alex, et al. "Synchronization in complex networks." </a:t>
            </a:r>
            <a:r>
              <a:rPr lang="en-US" sz="2000" i="1" dirty="0">
                <a:effectLst/>
                <a:latin typeface="Cambria" panose="02040503050406030204" pitchFamily="18" charset="0"/>
                <a:ea typeface="Cambria" panose="02040503050406030204" pitchFamily="18" charset="0"/>
                <a:cs typeface="Arial" panose="020B0604020202020204" pitchFamily="34" charset="0"/>
              </a:rPr>
              <a:t>Physics reports</a:t>
            </a:r>
            <a:r>
              <a:rPr lang="en-US" sz="2000" dirty="0">
                <a:effectLst/>
                <a:latin typeface="Cambria" panose="02040503050406030204" pitchFamily="18" charset="0"/>
                <a:ea typeface="Cambria" panose="02040503050406030204" pitchFamily="18" charset="0"/>
                <a:cs typeface="Arial" panose="020B0604020202020204" pitchFamily="34" charset="0"/>
              </a:rPr>
              <a:t> 469.3 (2008): 93-153.</a:t>
            </a:r>
          </a:p>
          <a:p>
            <a:pPr marL="342900" lvl="0" indent="-342900">
              <a:lnSpc>
                <a:spcPts val="1500"/>
              </a:lnSpc>
              <a:buFont typeface="Arial" panose="020B0604020202020204" pitchFamily="34" charset="0"/>
              <a:buChar char="•"/>
              <a:tabLst>
                <a:tab pos="457200" algn="l"/>
              </a:tabLst>
            </a:pPr>
            <a:r>
              <a:rPr lang="en-US" sz="2000" dirty="0">
                <a:effectLst/>
                <a:latin typeface="Cambria" panose="02040503050406030204" pitchFamily="18" charset="0"/>
                <a:ea typeface="Cambria" panose="02040503050406030204" pitchFamily="18" charset="0"/>
                <a:cs typeface="Arial" panose="020B0604020202020204" pitchFamily="34" charset="0"/>
              </a:rPr>
              <a:t>Pastor-</a:t>
            </a:r>
            <a:r>
              <a:rPr lang="en-US" sz="2000" dirty="0" err="1">
                <a:effectLst/>
                <a:latin typeface="Cambria" panose="02040503050406030204" pitchFamily="18" charset="0"/>
                <a:ea typeface="Cambria" panose="02040503050406030204" pitchFamily="18" charset="0"/>
                <a:cs typeface="Arial" panose="020B0604020202020204" pitchFamily="34" charset="0"/>
              </a:rPr>
              <a:t>Satorras</a:t>
            </a:r>
            <a:r>
              <a:rPr lang="en-US" sz="2000" dirty="0">
                <a:effectLst/>
                <a:latin typeface="Cambria" panose="02040503050406030204" pitchFamily="18" charset="0"/>
                <a:ea typeface="Cambria" panose="02040503050406030204" pitchFamily="18" charset="0"/>
                <a:cs typeface="Arial" panose="020B0604020202020204" pitchFamily="34" charset="0"/>
              </a:rPr>
              <a:t>, Romualdo, et al. "Epidemic processes in complex networks." </a:t>
            </a:r>
            <a:r>
              <a:rPr lang="en-US" sz="2000" i="1" dirty="0">
                <a:effectLst/>
                <a:latin typeface="Cambria" panose="02040503050406030204" pitchFamily="18" charset="0"/>
                <a:ea typeface="Cambria" panose="02040503050406030204" pitchFamily="18" charset="0"/>
                <a:cs typeface="Arial" panose="020B0604020202020204" pitchFamily="34" charset="0"/>
              </a:rPr>
              <a:t>Reviews of modern physics</a:t>
            </a:r>
            <a:r>
              <a:rPr lang="en-US" sz="2000" dirty="0">
                <a:effectLst/>
                <a:latin typeface="Cambria" panose="02040503050406030204" pitchFamily="18" charset="0"/>
                <a:ea typeface="Cambria" panose="02040503050406030204" pitchFamily="18" charset="0"/>
                <a:cs typeface="Arial" panose="020B0604020202020204" pitchFamily="34" charset="0"/>
              </a:rPr>
              <a:t> 87.3 (2015): 925.</a:t>
            </a:r>
          </a:p>
          <a:p>
            <a:pPr marL="342900" lvl="0" indent="-342900">
              <a:lnSpc>
                <a:spcPts val="1500"/>
              </a:lnSpc>
              <a:buFont typeface="Arial" panose="020B0604020202020204" pitchFamily="34" charset="0"/>
              <a:buChar char="•"/>
              <a:tabLst>
                <a:tab pos="457200" algn="l"/>
              </a:tabLst>
            </a:pPr>
            <a:r>
              <a:rPr lang="en-US" sz="2000" dirty="0" err="1">
                <a:effectLst/>
                <a:latin typeface="Cambria" panose="02040503050406030204" pitchFamily="18" charset="0"/>
                <a:ea typeface="Cambria" panose="02040503050406030204" pitchFamily="18" charset="0"/>
                <a:cs typeface="Arial" panose="020B0604020202020204" pitchFamily="34" charset="0"/>
              </a:rPr>
              <a:t>Perra</a:t>
            </a:r>
            <a:r>
              <a:rPr lang="en-US" sz="2000" dirty="0">
                <a:effectLst/>
                <a:latin typeface="Cambria" panose="02040503050406030204" pitchFamily="18" charset="0"/>
                <a:ea typeface="Cambria" panose="02040503050406030204" pitchFamily="18" charset="0"/>
                <a:cs typeface="Arial" panose="020B0604020202020204" pitchFamily="34" charset="0"/>
              </a:rPr>
              <a:t>, Nicola. "Non-pharmaceutical interventions during the COVID-19 pandemic: A review." </a:t>
            </a:r>
            <a:r>
              <a:rPr lang="en-US" sz="2000" i="1" dirty="0">
                <a:effectLst/>
                <a:latin typeface="Cambria" panose="02040503050406030204" pitchFamily="18" charset="0"/>
                <a:ea typeface="Cambria" panose="02040503050406030204" pitchFamily="18" charset="0"/>
                <a:cs typeface="Arial" panose="020B0604020202020204" pitchFamily="34" charset="0"/>
              </a:rPr>
              <a:t>Physics Reports</a:t>
            </a:r>
            <a:r>
              <a:rPr lang="en-US" sz="2000" dirty="0">
                <a:effectLst/>
                <a:latin typeface="Cambria" panose="02040503050406030204" pitchFamily="18" charset="0"/>
                <a:ea typeface="Cambria" panose="02040503050406030204" pitchFamily="18" charset="0"/>
                <a:cs typeface="Arial" panose="020B0604020202020204" pitchFamily="34" charset="0"/>
              </a:rPr>
              <a:t> 913 (2021): 1-52.</a:t>
            </a:r>
          </a:p>
          <a:p>
            <a:pPr marL="342900" lvl="0" indent="-342900">
              <a:lnSpc>
                <a:spcPts val="1500"/>
              </a:lnSpc>
              <a:buFont typeface="Arial" panose="020B0604020202020204" pitchFamily="34" charset="0"/>
              <a:buChar char="•"/>
              <a:tabLst>
                <a:tab pos="457200" algn="l"/>
              </a:tabLst>
            </a:pPr>
            <a:endParaRPr lang="en-US" sz="2000" dirty="0">
              <a:effectLst/>
              <a:latin typeface="Cambria" panose="02040503050406030204" pitchFamily="18" charset="0"/>
              <a:ea typeface="Cambria" panose="02040503050406030204" pitchFamily="18" charset="0"/>
              <a:cs typeface="Arial" panose="020B0604020202020204" pitchFamily="34" charset="0"/>
            </a:endParaRPr>
          </a:p>
          <a:p>
            <a:pPr marL="342900" lvl="0" indent="-342900">
              <a:lnSpc>
                <a:spcPts val="1500"/>
              </a:lnSpc>
              <a:buFont typeface="Arial" panose="020B0604020202020204" pitchFamily="34" charset="0"/>
              <a:buChar char="•"/>
              <a:tabLst>
                <a:tab pos="457200" algn="l"/>
              </a:tabLst>
            </a:pPr>
            <a:endParaRPr lang="en-US" sz="2000" dirty="0">
              <a:latin typeface="Cambria" panose="02040503050406030204" pitchFamily="18" charset="0"/>
              <a:ea typeface="Cambria" panose="02040503050406030204" pitchFamily="18" charset="0"/>
              <a:cs typeface="Arial" panose="020B0604020202020204" pitchFamily="34" charset="0"/>
            </a:endParaRPr>
          </a:p>
          <a:p>
            <a:pPr marL="342900" lvl="0" indent="-342900">
              <a:lnSpc>
                <a:spcPts val="1500"/>
              </a:lnSpc>
              <a:buFont typeface="Arial" panose="020B0604020202020204" pitchFamily="34" charset="0"/>
              <a:buChar char="•"/>
              <a:tabLst>
                <a:tab pos="457200" algn="l"/>
              </a:tabLst>
            </a:pPr>
            <a:endParaRPr lang="en-US" sz="2000" dirty="0">
              <a:effectLst/>
              <a:latin typeface="Cambria" panose="02040503050406030204" pitchFamily="18" charset="0"/>
              <a:ea typeface="Cambria" panose="02040503050406030204" pitchFamily="18" charset="0"/>
              <a:cs typeface="Arial" panose="020B0604020202020204" pitchFamily="34" charset="0"/>
            </a:endParaRPr>
          </a:p>
          <a:p>
            <a:pPr marL="342900" lvl="0" indent="-342900">
              <a:lnSpc>
                <a:spcPts val="1500"/>
              </a:lnSpc>
              <a:buFont typeface="Arial" panose="020B0604020202020204" pitchFamily="34" charset="0"/>
              <a:buChar char="•"/>
              <a:tabLst>
                <a:tab pos="457200" algn="l"/>
              </a:tabLst>
            </a:pPr>
            <a:r>
              <a:rPr lang="en-IN" sz="2000" dirty="0">
                <a:effectLst/>
                <a:latin typeface="Cambria" panose="02040503050406030204" pitchFamily="18" charset="0"/>
                <a:ea typeface="Cambria" panose="02040503050406030204" pitchFamily="18" charset="0"/>
                <a:hlinkClick r:id="rId4"/>
              </a:rPr>
              <a:t>http://www.network-science.org/</a:t>
            </a:r>
            <a:endParaRPr lang="en-IN" sz="2000" dirty="0">
              <a:effectLst/>
              <a:latin typeface="Cambria" panose="02040503050406030204" pitchFamily="18" charset="0"/>
              <a:ea typeface="Cambria" panose="02040503050406030204" pitchFamily="18" charset="0"/>
            </a:endParaRPr>
          </a:p>
          <a:p>
            <a:pPr marL="342900" lvl="0" indent="-342900">
              <a:lnSpc>
                <a:spcPts val="1500"/>
              </a:lnSpc>
              <a:buFont typeface="Arial" panose="020B0604020202020204" pitchFamily="34" charset="0"/>
              <a:buChar char="•"/>
              <a:tabLst>
                <a:tab pos="457200" algn="l"/>
              </a:tabLst>
            </a:pPr>
            <a:r>
              <a:rPr lang="en-IN" sz="2000" dirty="0">
                <a:effectLst/>
                <a:latin typeface="Cambria" panose="02040503050406030204" pitchFamily="18" charset="0"/>
                <a:ea typeface="Cambria" panose="02040503050406030204" pitchFamily="18" charset="0"/>
                <a:hlinkClick r:id="rId5"/>
              </a:rPr>
              <a:t>https://www.barabasilab.com/science</a:t>
            </a:r>
            <a:endParaRPr lang="en-IN" sz="2000" dirty="0">
              <a:latin typeface="Cambria" panose="02040503050406030204" pitchFamily="18" charset="0"/>
              <a:ea typeface="Cambria" panose="02040503050406030204" pitchFamily="18" charset="0"/>
            </a:endParaRPr>
          </a:p>
          <a:p>
            <a:pPr marL="342900" lvl="0" indent="-342900">
              <a:lnSpc>
                <a:spcPts val="1500"/>
              </a:lnSpc>
              <a:buFont typeface="Arial" panose="020B0604020202020204" pitchFamily="34" charset="0"/>
              <a:buChar char="•"/>
              <a:tabLst>
                <a:tab pos="457200" algn="l"/>
              </a:tabLst>
            </a:pPr>
            <a:r>
              <a:rPr lang="en-IN" sz="2000" dirty="0">
                <a:effectLst/>
                <a:latin typeface="Cambria" panose="02040503050406030204" pitchFamily="18" charset="0"/>
                <a:ea typeface="Cambria" panose="02040503050406030204" pitchFamily="18" charset="0"/>
                <a:hlinkClick r:id="rId6"/>
              </a:rPr>
              <a:t>https://www.cpt.univ-mrs.fr/~barrat/english.html</a:t>
            </a:r>
            <a:endParaRPr lang="en-IN" sz="2000" dirty="0">
              <a:effectLst/>
              <a:latin typeface="Cambria" panose="02040503050406030204" pitchFamily="18" charset="0"/>
              <a:ea typeface="Cambria" panose="02040503050406030204" pitchFamily="18" charset="0"/>
            </a:endParaRPr>
          </a:p>
          <a:p>
            <a:pPr marL="342900" lvl="0" indent="-342900">
              <a:lnSpc>
                <a:spcPts val="1500"/>
              </a:lnSpc>
              <a:buFont typeface="Arial" panose="020B0604020202020204" pitchFamily="34" charset="0"/>
              <a:buChar char="•"/>
              <a:tabLst>
                <a:tab pos="457200" algn="l"/>
              </a:tabLst>
            </a:pPr>
            <a:r>
              <a:rPr lang="en-IN" sz="2000" dirty="0">
                <a:effectLst/>
                <a:latin typeface="Cambria" panose="02040503050406030204" pitchFamily="18" charset="0"/>
                <a:ea typeface="Cambria" panose="02040503050406030204" pitchFamily="18" charset="0"/>
                <a:hlinkClick r:id="rId7"/>
              </a:rPr>
              <a:t>https://www.mobs-lab.org/alessandro-vespignani.html</a:t>
            </a:r>
            <a:endParaRPr lang="en-IN" sz="2000" dirty="0">
              <a:effectLst/>
              <a:latin typeface="Cambria" panose="02040503050406030204" pitchFamily="18" charset="0"/>
              <a:ea typeface="Cambria" panose="02040503050406030204" pitchFamily="18" charset="0"/>
            </a:endParaRPr>
          </a:p>
          <a:p>
            <a:pPr marL="342900" lvl="0" indent="-342900">
              <a:lnSpc>
                <a:spcPts val="1500"/>
              </a:lnSpc>
              <a:buFont typeface="Arial" panose="020B0604020202020204" pitchFamily="34" charset="0"/>
              <a:buChar char="•"/>
              <a:tabLst>
                <a:tab pos="457200" algn="l"/>
              </a:tabLst>
            </a:pPr>
            <a:r>
              <a:rPr lang="en-IN" sz="2000" dirty="0">
                <a:latin typeface="Cambria" panose="02040503050406030204" pitchFamily="18" charset="0"/>
                <a:ea typeface="Cambria" panose="02040503050406030204" pitchFamily="18" charset="0"/>
                <a:hlinkClick r:id="rId8"/>
              </a:rPr>
              <a:t>https://www.stevenstrogatz.com/</a:t>
            </a:r>
            <a:endParaRPr lang="en-IN" sz="2000" dirty="0">
              <a:latin typeface="Cambria" panose="02040503050406030204" pitchFamily="18" charset="0"/>
              <a:ea typeface="Cambria" panose="02040503050406030204" pitchFamily="18" charset="0"/>
            </a:endParaRPr>
          </a:p>
          <a:p>
            <a:pPr marL="342900" lvl="0" indent="-342900">
              <a:lnSpc>
                <a:spcPts val="1500"/>
              </a:lnSpc>
              <a:buFont typeface="Arial" panose="020B0604020202020204" pitchFamily="34" charset="0"/>
              <a:buChar char="•"/>
              <a:tabLst>
                <a:tab pos="457200" algn="l"/>
              </a:tabLst>
            </a:pPr>
            <a:r>
              <a:rPr lang="en-IN" sz="2000" dirty="0">
                <a:latin typeface="Cambria" panose="02040503050406030204" pitchFamily="18" charset="0"/>
                <a:ea typeface="Cambria" panose="02040503050406030204" pitchFamily="18" charset="0"/>
                <a:hlinkClick r:id="rId9"/>
              </a:rPr>
              <a:t>http://www.gitta.info/Accessibiliti/en/html/StructPropNetw_learningObject3.html</a:t>
            </a:r>
            <a:endParaRPr lang="en-IN" sz="2000" dirty="0">
              <a:latin typeface="Cambria" panose="02040503050406030204" pitchFamily="18" charset="0"/>
              <a:ea typeface="Cambria" panose="02040503050406030204" pitchFamily="18" charset="0"/>
            </a:endParaRPr>
          </a:p>
          <a:p>
            <a:pPr marL="342900" lvl="0" indent="-342900">
              <a:lnSpc>
                <a:spcPts val="1500"/>
              </a:lnSpc>
              <a:buFont typeface="Arial" panose="020B0604020202020204" pitchFamily="34" charset="0"/>
              <a:buChar char="•"/>
              <a:tabLst>
                <a:tab pos="457200" algn="l"/>
              </a:tabLst>
            </a:pPr>
            <a:r>
              <a:rPr lang="en-IN" sz="2000" dirty="0">
                <a:latin typeface="Cambria" panose="02040503050406030204" pitchFamily="18" charset="0"/>
                <a:ea typeface="Cambria" panose="02040503050406030204" pitchFamily="18" charset="0"/>
                <a:hlinkClick r:id="rId10"/>
              </a:rPr>
              <a:t>https://www.ebi.ac.uk/training/online/courses/network-analysis-of-protein-interaction-data-an-introduction/types-of-biological-networks/</a:t>
            </a:r>
            <a:endParaRPr lang="en-IN" sz="2000" dirty="0">
              <a:latin typeface="Cambria" panose="02040503050406030204" pitchFamily="18" charset="0"/>
              <a:ea typeface="Cambria" panose="02040503050406030204" pitchFamily="18" charset="0"/>
            </a:endParaRPr>
          </a:p>
          <a:p>
            <a:pPr marL="342900" lvl="0" indent="-342900">
              <a:lnSpc>
                <a:spcPts val="1500"/>
              </a:lnSpc>
              <a:buFont typeface="Arial" panose="020B0604020202020204" pitchFamily="34" charset="0"/>
              <a:buChar char="•"/>
              <a:tabLst>
                <a:tab pos="457200" algn="l"/>
              </a:tabLst>
            </a:pPr>
            <a:endParaRPr lang="en-IN" sz="2000" dirty="0">
              <a:latin typeface="Cambria" panose="02040503050406030204" pitchFamily="18" charset="0"/>
              <a:ea typeface="Cambria" panose="02040503050406030204" pitchFamily="18" charset="0"/>
            </a:endParaRPr>
          </a:p>
          <a:p>
            <a:pPr marL="342900" lvl="0" indent="-342900">
              <a:lnSpc>
                <a:spcPts val="1500"/>
              </a:lnSpc>
              <a:buFont typeface="Arial" panose="020B0604020202020204" pitchFamily="34" charset="0"/>
              <a:buChar char="•"/>
              <a:tabLst>
                <a:tab pos="457200" algn="l"/>
              </a:tabLst>
            </a:pPr>
            <a:endParaRPr lang="en-IN" sz="2000" dirty="0">
              <a:latin typeface="Cambria" panose="02040503050406030204" pitchFamily="18" charset="0"/>
              <a:ea typeface="Cambria" panose="02040503050406030204" pitchFamily="18" charset="0"/>
            </a:endParaRPr>
          </a:p>
          <a:p>
            <a:pPr marL="342900" lvl="0" indent="-342900">
              <a:lnSpc>
                <a:spcPts val="1500"/>
              </a:lnSpc>
              <a:buFont typeface="Arial" panose="020B0604020202020204" pitchFamily="34" charset="0"/>
              <a:buChar char="•"/>
              <a:tabLst>
                <a:tab pos="457200" algn="l"/>
              </a:tabLst>
            </a:pPr>
            <a:r>
              <a:rPr lang="en-IN" sz="2000" dirty="0">
                <a:latin typeface="Cambria" panose="02040503050406030204" pitchFamily="18" charset="0"/>
                <a:ea typeface="Cambria" panose="02040503050406030204" pitchFamily="18" charset="0"/>
              </a:rPr>
              <a:t>https://twitter.com/barabasi</a:t>
            </a:r>
          </a:p>
          <a:p>
            <a:pPr marL="342900" lvl="0" indent="-342900">
              <a:lnSpc>
                <a:spcPts val="1500"/>
              </a:lnSpc>
              <a:buFont typeface="Arial" panose="020B0604020202020204" pitchFamily="34" charset="0"/>
              <a:buChar char="•"/>
              <a:tabLst>
                <a:tab pos="457200" algn="l"/>
              </a:tabLst>
            </a:pPr>
            <a:endParaRPr lang="en-IN" sz="2000" dirty="0">
              <a:effectLst/>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360075611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descr="Network Technology Background">
            <a:extLst>
              <a:ext uri="{FF2B5EF4-FFF2-40B4-BE49-F238E27FC236}">
                <a16:creationId xmlns:a16="http://schemas.microsoft.com/office/drawing/2014/main" id="{7C8EBF9C-7606-EC15-6CA2-00FD94A64536}"/>
              </a:ext>
            </a:extLst>
          </p:cNvPr>
          <p:cNvPicPr>
            <a:picLocks noChangeAspect="1"/>
          </p:cNvPicPr>
          <p:nvPr/>
        </p:nvPicPr>
        <p:blipFill rotWithShape="1">
          <a:blip r:embed="rId2">
            <a:alphaModFix amt="60000"/>
          </a:blip>
          <a:srcRect r="-1" b="3428"/>
          <a:stretch/>
        </p:blipFill>
        <p:spPr>
          <a:xfrm>
            <a:off x="3068" y="0"/>
            <a:ext cx="12188932" cy="6856614"/>
          </a:xfrm>
          <a:prstGeom prst="rect">
            <a:avLst/>
          </a:prstGeom>
          <a:solidFill>
            <a:srgbClr val="000000">
              <a:shade val="95000"/>
            </a:srgbClr>
          </a:solidFill>
          <a:ln w="444500" cap="sq">
            <a:solidFill>
              <a:srgbClr val="000000"/>
            </a:solidFill>
            <a:miter lim="800000"/>
          </a:ln>
          <a:effectLst>
            <a:outerShdw blurRad="254000" dist="190500" dir="2700000" sy="90000" algn="bl" rotWithShape="0">
              <a:srgbClr val="000000">
                <a:alpha val="40000"/>
              </a:srgbClr>
            </a:outerShdw>
          </a:effectLst>
        </p:spPr>
      </p:pic>
      <p:graphicFrame>
        <p:nvGraphicFramePr>
          <p:cNvPr id="5" name="Table 4">
            <a:extLst>
              <a:ext uri="{FF2B5EF4-FFF2-40B4-BE49-F238E27FC236}">
                <a16:creationId xmlns:a16="http://schemas.microsoft.com/office/drawing/2014/main" id="{1D2D97B8-CE7B-4844-D7C5-CA88D6A9264C}"/>
              </a:ext>
            </a:extLst>
          </p:cNvPr>
          <p:cNvGraphicFramePr>
            <a:graphicFrameLocks noGrp="1"/>
          </p:cNvGraphicFramePr>
          <p:nvPr>
            <p:extLst>
              <p:ext uri="{D42A27DB-BD31-4B8C-83A1-F6EECF244321}">
                <p14:modId xmlns:p14="http://schemas.microsoft.com/office/powerpoint/2010/main" val="1490795219"/>
              </p:ext>
            </p:extLst>
          </p:nvPr>
        </p:nvGraphicFramePr>
        <p:xfrm>
          <a:off x="1563329" y="1812867"/>
          <a:ext cx="8341737" cy="3213883"/>
        </p:xfrm>
        <a:graphic>
          <a:graphicData uri="http://schemas.openxmlformats.org/drawingml/2006/table">
            <a:tbl>
              <a:tblPr bandRow="1"/>
              <a:tblGrid>
                <a:gridCol w="4229581">
                  <a:extLst>
                    <a:ext uri="{9D8B030D-6E8A-4147-A177-3AD203B41FA5}">
                      <a16:colId xmlns:a16="http://schemas.microsoft.com/office/drawing/2014/main" val="884424209"/>
                    </a:ext>
                  </a:extLst>
                </a:gridCol>
                <a:gridCol w="4112156">
                  <a:extLst>
                    <a:ext uri="{9D8B030D-6E8A-4147-A177-3AD203B41FA5}">
                      <a16:colId xmlns:a16="http://schemas.microsoft.com/office/drawing/2014/main" val="1474723944"/>
                    </a:ext>
                  </a:extLst>
                </a:gridCol>
              </a:tblGrid>
              <a:tr h="231351">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l"/>
                      <a:r>
                        <a:rPr lang="en-US" sz="1800" b="1" dirty="0">
                          <a:solidFill>
                            <a:srgbClr val="FF0000"/>
                          </a:solidFill>
                          <a:effectLst/>
                          <a:latin typeface="Cambria" panose="02040503050406030204" pitchFamily="18" charset="0"/>
                          <a:ea typeface="Cambria" panose="02040503050406030204" pitchFamily="18" charset="0"/>
                        </a:rPr>
                        <a:t>Type of Evaluation</a:t>
                      </a:r>
                      <a:endParaRPr lang="en-IN" sz="1800" b="1" dirty="0">
                        <a:solidFill>
                          <a:srgbClr val="FF0000"/>
                        </a:solidFill>
                        <a:effectLst/>
                        <a:latin typeface="Cambria" panose="02040503050406030204" pitchFamily="18" charset="0"/>
                        <a:ea typeface="Cambria" panose="02040503050406030204" pitchFamily="18" charset="0"/>
                      </a:endParaRPr>
                    </a:p>
                  </a:txBody>
                  <a:tcPr marL="68580" marR="6858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a:txBody>
                    <a:bodyPr/>
                    <a:lstStyle/>
                    <a:p>
                      <a:pPr algn="ctr"/>
                      <a:r>
                        <a:rPr lang="en-US" sz="1800" b="1">
                          <a:solidFill>
                            <a:srgbClr val="FF0000"/>
                          </a:solidFill>
                          <a:effectLst/>
                          <a:latin typeface="Cambria" panose="02040503050406030204" pitchFamily="18" charset="0"/>
                          <a:ea typeface="Cambria" panose="02040503050406030204" pitchFamily="18" charset="0"/>
                        </a:rPr>
                        <a:t>Weightage (in %)</a:t>
                      </a:r>
                      <a:endParaRPr lang="en-IN" sz="1800" b="1" dirty="0">
                        <a:solidFill>
                          <a:srgbClr val="FF0000"/>
                        </a:solidFill>
                        <a:effectLst/>
                        <a:latin typeface="Cambria" panose="02040503050406030204" pitchFamily="18" charset="0"/>
                        <a:ea typeface="Cambria" panose="02040503050406030204" pitchFamily="18" charset="0"/>
                      </a:endParaRPr>
                    </a:p>
                  </a:txBody>
                  <a:tcPr marL="68580" marR="68580" marT="0"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472C4">
                        <a:tint val="40000"/>
                      </a:srgbClr>
                    </a:solidFill>
                  </a:tcPr>
                </a:tc>
                <a:extLst>
                  <a:ext uri="{0D108BD9-81ED-4DB2-BD59-A6C34878D82A}">
                    <a16:rowId xmlns:a16="http://schemas.microsoft.com/office/drawing/2014/main" val="148151150"/>
                  </a:ext>
                </a:extLst>
              </a:tr>
              <a:tr h="691905">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l" defTabSz="2879903" rtl="0" eaLnBrk="1" fontAlgn="auto" latinLnBrk="0" hangingPunct="1">
                        <a:lnSpc>
                          <a:spcPct val="100000"/>
                        </a:lnSpc>
                        <a:spcBef>
                          <a:spcPts val="0"/>
                        </a:spcBef>
                        <a:spcAft>
                          <a:spcPts val="0"/>
                        </a:spcAft>
                        <a:buClrTx/>
                        <a:buSzTx/>
                        <a:buFontTx/>
                        <a:buNone/>
                        <a:tabLst/>
                        <a:defRPr/>
                      </a:pPr>
                      <a:r>
                        <a:rPr lang="en-US" sz="1800" dirty="0">
                          <a:effectLst/>
                          <a:latin typeface="Cambria" panose="02040503050406030204" pitchFamily="18" charset="0"/>
                          <a:ea typeface="Cambria" panose="02040503050406030204" pitchFamily="18" charset="0"/>
                        </a:rPr>
                        <a:t>Quiz (August end) +(Surprise </a:t>
                      </a:r>
                      <a:r>
                        <a:rPr lang="en-US" sz="1800" dirty="0" err="1">
                          <a:effectLst/>
                          <a:latin typeface="Cambria" panose="02040503050406030204" pitchFamily="18" charset="0"/>
                          <a:ea typeface="Cambria" panose="02040503050406030204" pitchFamily="18" charset="0"/>
                        </a:rPr>
                        <a:t>quiz+Assignment</a:t>
                      </a:r>
                      <a:r>
                        <a:rPr lang="en-US" sz="1800" dirty="0">
                          <a:effectLst/>
                          <a:latin typeface="Cambria" panose="02040503050406030204" pitchFamily="18" charset="0"/>
                          <a:ea typeface="Cambria" panose="02040503050406030204" pitchFamily="18" charset="0"/>
                        </a:rPr>
                        <a:t>)</a:t>
                      </a:r>
                      <a:endParaRPr lang="en-IN" sz="1600" dirty="0">
                        <a:effectLst/>
                        <a:latin typeface="Cambria" panose="02040503050406030204" pitchFamily="18" charset="0"/>
                        <a:ea typeface="Cambria" panose="02040503050406030204" pitchFamily="18" charset="0"/>
                      </a:endParaRPr>
                    </a:p>
                  </a:txBody>
                  <a:tcPr marL="68580" marR="6858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tc>
                  <a:txBody>
                    <a:bodyPr/>
                    <a:lstStyle/>
                    <a:p>
                      <a:pPr algn="ctr"/>
                      <a:r>
                        <a:rPr lang="en-US" sz="2000" b="1" dirty="0">
                          <a:effectLst/>
                          <a:latin typeface="Cambria" panose="02040503050406030204" pitchFamily="18" charset="0"/>
                          <a:ea typeface="Cambria" panose="02040503050406030204" pitchFamily="18" charset="0"/>
                        </a:rPr>
                        <a:t>17 +8</a:t>
                      </a:r>
                      <a:endParaRPr lang="en-IN" sz="2000" b="1" dirty="0">
                        <a:effectLst/>
                        <a:latin typeface="Cambria" panose="02040503050406030204" pitchFamily="18" charset="0"/>
                        <a:ea typeface="Cambria" panose="02040503050406030204" pitchFamily="18" charset="0"/>
                      </a:endParaRPr>
                    </a:p>
                    <a:p>
                      <a:pPr algn="ctr"/>
                      <a:r>
                        <a:rPr lang="en-US" sz="2000" b="1" dirty="0">
                          <a:effectLst/>
                          <a:latin typeface="Cambria" panose="02040503050406030204" pitchFamily="18" charset="0"/>
                          <a:ea typeface="Cambria" panose="02040503050406030204" pitchFamily="18" charset="0"/>
                        </a:rPr>
                        <a:t> </a:t>
                      </a:r>
                      <a:endParaRPr lang="en-IN" sz="2000" b="1" dirty="0">
                        <a:effectLst/>
                        <a:latin typeface="Cambria" panose="02040503050406030204" pitchFamily="18" charset="0"/>
                        <a:ea typeface="Cambria" panose="02040503050406030204" pitchFamily="18" charset="0"/>
                      </a:endParaRPr>
                    </a:p>
                  </a:txBody>
                  <a:tcPr marL="68580" marR="68580" marT="0"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472C4">
                        <a:tint val="20000"/>
                      </a:srgbClr>
                    </a:solidFill>
                  </a:tcPr>
                </a:tc>
                <a:extLst>
                  <a:ext uri="{0D108BD9-81ED-4DB2-BD59-A6C34878D82A}">
                    <a16:rowId xmlns:a16="http://schemas.microsoft.com/office/drawing/2014/main" val="2759308194"/>
                  </a:ext>
                </a:extLst>
              </a:tr>
              <a:tr h="80973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l"/>
                      <a:r>
                        <a:rPr lang="en-US" sz="1800" dirty="0">
                          <a:effectLst/>
                          <a:latin typeface="Cambria" panose="02040503050406030204" pitchFamily="18" charset="0"/>
                          <a:ea typeface="Cambria" panose="02040503050406030204" pitchFamily="18" charset="0"/>
                        </a:rPr>
                        <a:t>Mid Sem Exam (September end)</a:t>
                      </a:r>
                      <a:endParaRPr lang="en-IN" sz="1800" dirty="0">
                        <a:effectLst/>
                        <a:latin typeface="Cambria" panose="02040503050406030204" pitchFamily="18" charset="0"/>
                        <a:ea typeface="Cambria" panose="02040503050406030204" pitchFamily="18" charset="0"/>
                      </a:endParaRPr>
                    </a:p>
                  </a:txBody>
                  <a:tcPr marL="68580" marR="6858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a:txBody>
                    <a:bodyPr/>
                    <a:lstStyle/>
                    <a:p>
                      <a:pPr algn="ctr"/>
                      <a:r>
                        <a:rPr lang="en-US" sz="2000" b="1" dirty="0">
                          <a:effectLst/>
                          <a:latin typeface="Cambria" panose="02040503050406030204" pitchFamily="18" charset="0"/>
                          <a:ea typeface="Cambria" panose="02040503050406030204" pitchFamily="18" charset="0"/>
                        </a:rPr>
                        <a:t>30</a:t>
                      </a:r>
                      <a:endParaRPr lang="en-IN" sz="2000" b="1" dirty="0">
                        <a:effectLst/>
                        <a:latin typeface="Cambria" panose="02040503050406030204" pitchFamily="18" charset="0"/>
                        <a:ea typeface="Cambria" panose="02040503050406030204" pitchFamily="18" charset="0"/>
                      </a:endParaRPr>
                    </a:p>
                    <a:p>
                      <a:pPr algn="ctr"/>
                      <a:r>
                        <a:rPr lang="en-US" sz="2000" b="1" dirty="0">
                          <a:effectLst/>
                          <a:latin typeface="Cambria" panose="02040503050406030204" pitchFamily="18" charset="0"/>
                          <a:ea typeface="Cambria" panose="02040503050406030204" pitchFamily="18" charset="0"/>
                        </a:rPr>
                        <a:t> </a:t>
                      </a:r>
                      <a:endParaRPr lang="en-IN" sz="2000" b="1" dirty="0">
                        <a:effectLst/>
                        <a:latin typeface="Cambria" panose="02040503050406030204" pitchFamily="18" charset="0"/>
                        <a:ea typeface="Cambria" panose="02040503050406030204" pitchFamily="18" charset="0"/>
                      </a:endParaRPr>
                    </a:p>
                  </a:txBody>
                  <a:tcPr marL="68580" marR="68580" marT="0"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472C4">
                        <a:tint val="40000"/>
                      </a:srgbClr>
                    </a:solidFill>
                  </a:tcPr>
                </a:tc>
                <a:extLst>
                  <a:ext uri="{0D108BD9-81ED-4DB2-BD59-A6C34878D82A}">
                    <a16:rowId xmlns:a16="http://schemas.microsoft.com/office/drawing/2014/main" val="1725922022"/>
                  </a:ext>
                </a:extLst>
              </a:tr>
              <a:tr h="925406">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l" defTabSz="2879903" rtl="0" eaLnBrk="1" fontAlgn="auto" latinLnBrk="0" hangingPunct="1">
                        <a:lnSpc>
                          <a:spcPct val="100000"/>
                        </a:lnSpc>
                        <a:spcBef>
                          <a:spcPts val="0"/>
                        </a:spcBef>
                        <a:spcAft>
                          <a:spcPts val="0"/>
                        </a:spcAft>
                        <a:buClrTx/>
                        <a:buSzTx/>
                        <a:buFontTx/>
                        <a:buNone/>
                        <a:tabLst/>
                        <a:defRPr/>
                      </a:pPr>
                      <a:r>
                        <a:rPr lang="en-US" sz="1800" dirty="0">
                          <a:effectLst/>
                          <a:latin typeface="Cambria" panose="02040503050406030204" pitchFamily="18" charset="0"/>
                          <a:ea typeface="Cambria" panose="02040503050406030204" pitchFamily="18" charset="0"/>
                        </a:rPr>
                        <a:t>Quiz (October end) + (Surprise quiz)+Assignment</a:t>
                      </a:r>
                      <a:endParaRPr lang="en-IN" sz="1800" dirty="0">
                        <a:effectLst/>
                        <a:latin typeface="Cambria" panose="02040503050406030204" pitchFamily="18" charset="0"/>
                        <a:ea typeface="Cambria" panose="02040503050406030204" pitchFamily="18" charset="0"/>
                      </a:endParaRPr>
                    </a:p>
                  </a:txBody>
                  <a:tcPr marL="68580" marR="6858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tc>
                  <a:txBody>
                    <a:bodyPr/>
                    <a:lstStyle/>
                    <a:p>
                      <a:pPr algn="ctr"/>
                      <a:r>
                        <a:rPr lang="en-US" sz="2000" b="1" dirty="0">
                          <a:effectLst/>
                          <a:latin typeface="Cambria" panose="02040503050406030204" pitchFamily="18" charset="0"/>
                          <a:ea typeface="Cambria" panose="02040503050406030204" pitchFamily="18" charset="0"/>
                        </a:rPr>
                        <a:t>17 +8</a:t>
                      </a:r>
                      <a:endParaRPr lang="en-IN" sz="2000" b="1" dirty="0">
                        <a:effectLst/>
                        <a:latin typeface="Cambria" panose="02040503050406030204" pitchFamily="18" charset="0"/>
                        <a:ea typeface="Cambria" panose="02040503050406030204" pitchFamily="18" charset="0"/>
                      </a:endParaRPr>
                    </a:p>
                  </a:txBody>
                  <a:tcPr marL="68580" marR="68580" marT="0"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472C4">
                        <a:tint val="20000"/>
                      </a:srgbClr>
                    </a:solidFill>
                  </a:tcPr>
                </a:tc>
                <a:extLst>
                  <a:ext uri="{0D108BD9-81ED-4DB2-BD59-A6C34878D82A}">
                    <a16:rowId xmlns:a16="http://schemas.microsoft.com/office/drawing/2014/main" val="392387939"/>
                  </a:ext>
                </a:extLst>
              </a:tr>
              <a:tr h="512522">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l"/>
                      <a:r>
                        <a:rPr lang="en-US" sz="1800" dirty="0">
                          <a:effectLst/>
                          <a:latin typeface="Cambria" panose="02040503050406030204" pitchFamily="18" charset="0"/>
                          <a:ea typeface="Cambria" panose="02040503050406030204" pitchFamily="18" charset="0"/>
                        </a:rPr>
                        <a:t>Project </a:t>
                      </a:r>
                      <a:endParaRPr lang="en-IN" sz="1800" dirty="0">
                        <a:effectLst/>
                        <a:latin typeface="Cambria" panose="02040503050406030204" pitchFamily="18" charset="0"/>
                        <a:ea typeface="Cambria" panose="02040503050406030204" pitchFamily="18" charset="0"/>
                      </a:endParaRPr>
                    </a:p>
                  </a:txBody>
                  <a:tcPr marL="68580" marR="68580" marT="0" marB="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tc>
                  <a:txBody>
                    <a:bodyPr/>
                    <a:lstStyle/>
                    <a:p>
                      <a:pPr algn="ctr"/>
                      <a:r>
                        <a:rPr lang="en-US" sz="2000" b="1" dirty="0">
                          <a:effectLst/>
                          <a:latin typeface="Cambria" panose="02040503050406030204" pitchFamily="18" charset="0"/>
                          <a:ea typeface="Cambria" panose="02040503050406030204" pitchFamily="18" charset="0"/>
                        </a:rPr>
                        <a:t>20</a:t>
                      </a:r>
                      <a:endParaRPr lang="en-IN" sz="2000" b="1" dirty="0">
                        <a:effectLst/>
                        <a:latin typeface="Cambria" panose="02040503050406030204" pitchFamily="18" charset="0"/>
                        <a:ea typeface="Cambria" panose="02040503050406030204" pitchFamily="18" charset="0"/>
                      </a:endParaRPr>
                    </a:p>
                  </a:txBody>
                  <a:tcPr marL="68580" marR="6858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extLst>
                  <a:ext uri="{0D108BD9-81ED-4DB2-BD59-A6C34878D82A}">
                    <a16:rowId xmlns:a16="http://schemas.microsoft.com/office/drawing/2014/main" val="4257423677"/>
                  </a:ext>
                </a:extLst>
              </a:tr>
            </a:tbl>
          </a:graphicData>
        </a:graphic>
      </p:graphicFrame>
      <p:sp>
        <p:nvSpPr>
          <p:cNvPr id="6" name="TextBox 5">
            <a:extLst>
              <a:ext uri="{FF2B5EF4-FFF2-40B4-BE49-F238E27FC236}">
                <a16:creationId xmlns:a16="http://schemas.microsoft.com/office/drawing/2014/main" id="{0232B82F-910B-C992-D5B4-B172CF4C4C25}"/>
              </a:ext>
            </a:extLst>
          </p:cNvPr>
          <p:cNvSpPr txBox="1"/>
          <p:nvPr/>
        </p:nvSpPr>
        <p:spPr>
          <a:xfrm>
            <a:off x="168984" y="0"/>
            <a:ext cx="10834760" cy="461665"/>
          </a:xfrm>
          <a:prstGeom prst="rect">
            <a:avLst/>
          </a:prstGeom>
          <a:solidFill>
            <a:schemeClr val="bg2"/>
          </a:solidFill>
        </p:spPr>
        <p:txBody>
          <a:bodyPr wrap="square" rtlCol="0">
            <a:spAutoFit/>
          </a:bodyPr>
          <a:lstStyle/>
          <a:p>
            <a:r>
              <a:rPr lang="en-US" sz="2400" b="1" dirty="0">
                <a:solidFill>
                  <a:srgbClr val="FF0000"/>
                </a:solidFill>
                <a:latin typeface="Cambria" panose="02040503050406030204" pitchFamily="18" charset="0"/>
                <a:ea typeface="Cambria" panose="02040503050406030204" pitchFamily="18" charset="0"/>
              </a:rPr>
              <a:t>Dynamical Processes in Complex Networks(SC1.440): Evaluations</a:t>
            </a:r>
            <a:endParaRPr lang="en-IN" sz="2400" b="1" dirty="0">
              <a:solidFill>
                <a:srgbClr val="FF0000"/>
              </a:solidFill>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144641207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descr="Network Technology Background">
            <a:extLst>
              <a:ext uri="{FF2B5EF4-FFF2-40B4-BE49-F238E27FC236}">
                <a16:creationId xmlns:a16="http://schemas.microsoft.com/office/drawing/2014/main" id="{6D31E653-239C-47D3-16BE-F1D09E180ACD}"/>
              </a:ext>
            </a:extLst>
          </p:cNvPr>
          <p:cNvPicPr>
            <a:picLocks noChangeAspect="1"/>
          </p:cNvPicPr>
          <p:nvPr/>
        </p:nvPicPr>
        <p:blipFill rotWithShape="1">
          <a:blip r:embed="rId2">
            <a:alphaModFix amt="60000"/>
          </a:blip>
          <a:srcRect r="-1" b="3428"/>
          <a:stretch/>
        </p:blipFill>
        <p:spPr>
          <a:xfrm>
            <a:off x="20" y="10"/>
            <a:ext cx="12188932" cy="6856614"/>
          </a:xfrm>
          <a:prstGeom prst="rect">
            <a:avLst/>
          </a:prstGeom>
          <a:solidFill>
            <a:srgbClr val="000000">
              <a:shade val="95000"/>
            </a:srgbClr>
          </a:solidFill>
          <a:ln w="444500" cap="sq">
            <a:solidFill>
              <a:srgbClr val="000000"/>
            </a:solidFill>
            <a:miter lim="800000"/>
          </a:ln>
          <a:effectLst>
            <a:outerShdw blurRad="254000" dist="190500" dir="2700000" sy="90000" algn="bl" rotWithShape="0">
              <a:srgbClr val="000000">
                <a:alpha val="40000"/>
              </a:srgbClr>
            </a:outerShdw>
          </a:effectLst>
        </p:spPr>
      </p:pic>
      <p:sp>
        <p:nvSpPr>
          <p:cNvPr id="4" name="TextBox 3">
            <a:extLst>
              <a:ext uri="{FF2B5EF4-FFF2-40B4-BE49-F238E27FC236}">
                <a16:creationId xmlns:a16="http://schemas.microsoft.com/office/drawing/2014/main" id="{D7AFD1D4-60C0-599F-2192-46183A2DA937}"/>
              </a:ext>
            </a:extLst>
          </p:cNvPr>
          <p:cNvSpPr txBox="1"/>
          <p:nvPr/>
        </p:nvSpPr>
        <p:spPr>
          <a:xfrm>
            <a:off x="1784535" y="51549"/>
            <a:ext cx="8686241" cy="400110"/>
          </a:xfrm>
          <a:prstGeom prst="rect">
            <a:avLst/>
          </a:prstGeom>
          <a:solidFill>
            <a:schemeClr val="bg2"/>
          </a:solidFill>
        </p:spPr>
        <p:txBody>
          <a:bodyPr wrap="square" rtlCol="0">
            <a:spAutoFit/>
          </a:bodyPr>
          <a:lstStyle/>
          <a:p>
            <a:r>
              <a:rPr lang="en-US" sz="2000" b="1" dirty="0">
                <a:solidFill>
                  <a:srgbClr val="FF0000"/>
                </a:solidFill>
                <a:latin typeface="Cambria" panose="02040503050406030204" pitchFamily="18" charset="0"/>
                <a:ea typeface="Cambria" panose="02040503050406030204" pitchFamily="18" charset="0"/>
              </a:rPr>
              <a:t>Dynamical Processes in Complex Networks(SC1.440): Class wise Plan</a:t>
            </a:r>
            <a:endParaRPr lang="en-IN" sz="2000" b="1" dirty="0">
              <a:solidFill>
                <a:srgbClr val="FF0000"/>
              </a:solidFill>
              <a:latin typeface="Cambria" panose="02040503050406030204" pitchFamily="18" charset="0"/>
              <a:ea typeface="Cambria" panose="02040503050406030204" pitchFamily="18" charset="0"/>
            </a:endParaRPr>
          </a:p>
        </p:txBody>
      </p:sp>
      <p:graphicFrame>
        <p:nvGraphicFramePr>
          <p:cNvPr id="6" name="Table 29">
            <a:extLst>
              <a:ext uri="{FF2B5EF4-FFF2-40B4-BE49-F238E27FC236}">
                <a16:creationId xmlns:a16="http://schemas.microsoft.com/office/drawing/2014/main" id="{2A91A068-0952-A90E-39BD-05D21904B34E}"/>
              </a:ext>
            </a:extLst>
          </p:cNvPr>
          <p:cNvGraphicFramePr>
            <a:graphicFrameLocks noGrp="1"/>
          </p:cNvGraphicFramePr>
          <p:nvPr>
            <p:extLst>
              <p:ext uri="{D42A27DB-BD31-4B8C-83A1-F6EECF244321}">
                <p14:modId xmlns:p14="http://schemas.microsoft.com/office/powerpoint/2010/main" val="2314067920"/>
              </p:ext>
            </p:extLst>
          </p:nvPr>
        </p:nvGraphicFramePr>
        <p:xfrm>
          <a:off x="385480" y="451659"/>
          <a:ext cx="11383731" cy="3334744"/>
        </p:xfrm>
        <a:graphic>
          <a:graphicData uri="http://schemas.openxmlformats.org/drawingml/2006/table">
            <a:tbl>
              <a:tblPr firstRow="1" bandRow="1">
                <a:tableStyleId>{073A0DAA-6AF3-43AB-8588-CEC1D06C72B9}</a:tableStyleId>
              </a:tblPr>
              <a:tblGrid>
                <a:gridCol w="3367272">
                  <a:extLst>
                    <a:ext uri="{9D8B030D-6E8A-4147-A177-3AD203B41FA5}">
                      <a16:colId xmlns:a16="http://schemas.microsoft.com/office/drawing/2014/main" val="2621445844"/>
                    </a:ext>
                  </a:extLst>
                </a:gridCol>
                <a:gridCol w="4682019">
                  <a:extLst>
                    <a:ext uri="{9D8B030D-6E8A-4147-A177-3AD203B41FA5}">
                      <a16:colId xmlns:a16="http://schemas.microsoft.com/office/drawing/2014/main" val="3863531659"/>
                    </a:ext>
                  </a:extLst>
                </a:gridCol>
                <a:gridCol w="3334440">
                  <a:extLst>
                    <a:ext uri="{9D8B030D-6E8A-4147-A177-3AD203B41FA5}">
                      <a16:colId xmlns:a16="http://schemas.microsoft.com/office/drawing/2014/main" val="1833331466"/>
                    </a:ext>
                  </a:extLst>
                </a:gridCol>
              </a:tblGrid>
              <a:tr h="0">
                <a:tc>
                  <a:txBody>
                    <a:bodyPr/>
                    <a:lstStyle/>
                    <a:p>
                      <a:endParaRPr lang="en-IN" sz="1400" b="0" dirty="0">
                        <a:solidFill>
                          <a:srgbClr val="0070C0"/>
                        </a:solidFill>
                        <a:latin typeface="Cambria" panose="02040503050406030204" pitchFamily="18" charset="0"/>
                        <a:ea typeface="Cambria" panose="02040503050406030204" pitchFamily="18" charset="0"/>
                      </a:endParaRPr>
                    </a:p>
                  </a:txBody>
                  <a:tcPr/>
                </a:tc>
                <a:tc>
                  <a:txBody>
                    <a:bodyPr/>
                    <a:lstStyle/>
                    <a:p>
                      <a:endParaRPr lang="en-IN" sz="1400" b="0">
                        <a:solidFill>
                          <a:srgbClr val="0070C0"/>
                        </a:solidFill>
                        <a:latin typeface="Cambria" panose="02040503050406030204" pitchFamily="18" charset="0"/>
                        <a:ea typeface="Cambria" panose="02040503050406030204" pitchFamily="18" charset="0"/>
                      </a:endParaRPr>
                    </a:p>
                  </a:txBody>
                  <a:tcPr/>
                </a:tc>
                <a:tc>
                  <a:txBody>
                    <a:bodyPr/>
                    <a:lstStyle/>
                    <a:p>
                      <a:endParaRPr lang="en-IN" sz="1400" b="0">
                        <a:solidFill>
                          <a:srgbClr val="0070C0"/>
                        </a:solidFill>
                        <a:latin typeface="Cambria" panose="02040503050406030204" pitchFamily="18" charset="0"/>
                        <a:ea typeface="Cambria" panose="02040503050406030204" pitchFamily="18" charset="0"/>
                      </a:endParaRPr>
                    </a:p>
                  </a:txBody>
                  <a:tcPr/>
                </a:tc>
                <a:extLst>
                  <a:ext uri="{0D108BD9-81ED-4DB2-BD59-A6C34878D82A}">
                    <a16:rowId xmlns:a16="http://schemas.microsoft.com/office/drawing/2014/main" val="2910304898"/>
                  </a:ext>
                </a:extLst>
              </a:tr>
              <a:tr h="362041">
                <a:tc>
                  <a:txBody>
                    <a:bodyPr/>
                    <a:lstStyle/>
                    <a:p>
                      <a:pPr algn="ctr"/>
                      <a:r>
                        <a:rPr lang="en-US" sz="1400" b="1" dirty="0">
                          <a:solidFill>
                            <a:srgbClr val="0000FF"/>
                          </a:solidFill>
                          <a:effectLst/>
                          <a:latin typeface="Cambria" panose="02040503050406030204" pitchFamily="18" charset="0"/>
                          <a:ea typeface="Cambria" panose="02040503050406030204" pitchFamily="18" charset="0"/>
                        </a:rPr>
                        <a:t>Class 1-2 </a:t>
                      </a:r>
                    </a:p>
                  </a:txBody>
                  <a:tcPr marL="68580" marR="6858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dirty="0">
                          <a:solidFill>
                            <a:srgbClr val="0000FF"/>
                          </a:solidFill>
                          <a:effectLst/>
                          <a:latin typeface="Cambria" panose="02040503050406030204" pitchFamily="18" charset="0"/>
                          <a:ea typeface="Cambria" panose="02040503050406030204" pitchFamily="18" charset="0"/>
                        </a:rPr>
                        <a:t>Introduction (Mod1), Networks metrices, Measures (Mod2), :: All centralities</a:t>
                      </a:r>
                      <a:endParaRPr lang="en-IN" sz="1400" b="1" dirty="0">
                        <a:solidFill>
                          <a:srgbClr val="0000FF"/>
                        </a:solidFill>
                        <a:effectLst/>
                        <a:latin typeface="Cambria" panose="02040503050406030204" pitchFamily="18" charset="0"/>
                        <a:ea typeface="Cambria" panose="02040503050406030204" pitchFamily="18" charset="0"/>
                      </a:endParaRPr>
                    </a:p>
                  </a:txBody>
                  <a:tcPr marL="68580" marR="68580" marT="0" marB="0" anchor="ctr"/>
                </a:tc>
                <a:tc>
                  <a:txBody>
                    <a:bodyPr/>
                    <a:lstStyle/>
                    <a:p>
                      <a:pPr algn="ctr"/>
                      <a:r>
                        <a:rPr lang="en-US" sz="1400" b="1" dirty="0">
                          <a:solidFill>
                            <a:schemeClr val="tx1"/>
                          </a:solidFill>
                          <a:latin typeface="Cambria" panose="02040503050406030204" pitchFamily="18" charset="0"/>
                          <a:ea typeface="Cambria" panose="02040503050406030204" pitchFamily="18" charset="0"/>
                        </a:rPr>
                        <a:t>  Networks/bridge/papers / giants---</a:t>
                      </a:r>
                      <a:endParaRPr lang="en-IN" sz="1400" b="1" dirty="0">
                        <a:solidFill>
                          <a:schemeClr val="tx1"/>
                        </a:solidFill>
                        <a:latin typeface="Cambria" panose="02040503050406030204" pitchFamily="18" charset="0"/>
                        <a:ea typeface="Cambria" panose="02040503050406030204" pitchFamily="18" charset="0"/>
                      </a:endParaRPr>
                    </a:p>
                  </a:txBody>
                  <a:tcPr/>
                </a:tc>
                <a:extLst>
                  <a:ext uri="{0D108BD9-81ED-4DB2-BD59-A6C34878D82A}">
                    <a16:rowId xmlns:a16="http://schemas.microsoft.com/office/drawing/2014/main" val="3983216560"/>
                  </a:ext>
                </a:extLst>
              </a:tr>
              <a:tr h="444921">
                <a:tc>
                  <a:txBody>
                    <a:bodyPr/>
                    <a:lstStyle/>
                    <a:p>
                      <a:pPr marL="0" marR="0" lvl="0" indent="0" algn="ctr" defTabSz="2879903" rtl="0" eaLnBrk="1" fontAlgn="auto" latinLnBrk="0" hangingPunct="1">
                        <a:lnSpc>
                          <a:spcPct val="100000"/>
                        </a:lnSpc>
                        <a:spcBef>
                          <a:spcPts val="0"/>
                        </a:spcBef>
                        <a:spcAft>
                          <a:spcPts val="0"/>
                        </a:spcAft>
                        <a:buClrTx/>
                        <a:buSzTx/>
                        <a:buFontTx/>
                        <a:buNone/>
                        <a:tabLst/>
                        <a:defRPr/>
                      </a:pPr>
                      <a:r>
                        <a:rPr lang="en-US" sz="1400" b="1" dirty="0">
                          <a:solidFill>
                            <a:srgbClr val="0000FF"/>
                          </a:solidFill>
                          <a:effectLst/>
                          <a:latin typeface="Cambria" panose="02040503050406030204" pitchFamily="18" charset="0"/>
                          <a:ea typeface="Cambria" panose="02040503050406030204" pitchFamily="18" charset="0"/>
                        </a:rPr>
                        <a:t>Class 3-5 </a:t>
                      </a:r>
                      <a:endParaRPr lang="en-IN" sz="1400" b="1" dirty="0">
                        <a:solidFill>
                          <a:srgbClr val="0000FF"/>
                        </a:solidFill>
                        <a:effectLst/>
                        <a:latin typeface="Cambria" panose="02040503050406030204" pitchFamily="18" charset="0"/>
                        <a:ea typeface="Cambria" panose="02040503050406030204" pitchFamily="18" charset="0"/>
                      </a:endParaRPr>
                    </a:p>
                  </a:txBody>
                  <a:tcPr marL="68580" marR="6858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i="1" dirty="0">
                          <a:solidFill>
                            <a:srgbClr val="0000FF"/>
                          </a:solidFill>
                          <a:effectLst/>
                          <a:latin typeface="Cambria" panose="02040503050406030204" pitchFamily="18" charset="0"/>
                          <a:ea typeface="Cambria" panose="02040503050406030204" pitchFamily="18" charset="0"/>
                        </a:rPr>
                        <a:t>All centralities </a:t>
                      </a:r>
                      <a:r>
                        <a:rPr lang="en-US" sz="1400" b="1" i="1">
                          <a:solidFill>
                            <a:srgbClr val="0000FF"/>
                          </a:solidFill>
                          <a:effectLst/>
                          <a:latin typeface="Cambria" panose="02040503050406030204" pitchFamily="18" charset="0"/>
                          <a:ea typeface="Cambria" panose="02040503050406030204" pitchFamily="18" charset="0"/>
                        </a:rPr>
                        <a:t>(contd.) RK4</a:t>
                      </a:r>
                      <a:r>
                        <a:rPr lang="en-US" sz="1400" b="1" i="1" dirty="0">
                          <a:solidFill>
                            <a:srgbClr val="0000FF"/>
                          </a:solidFill>
                          <a:effectLst/>
                          <a:latin typeface="Cambria" panose="02040503050406030204" pitchFamily="18" charset="0"/>
                          <a:ea typeface="Cambria" panose="02040503050406030204" pitchFamily="18" charset="0"/>
                        </a:rPr>
                        <a:t>/Euler method, Dynamics: SIR model, SIS model (single), Basics of Three bifurcations (from module 3),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dirty="0">
                          <a:solidFill>
                            <a:srgbClr val="0000FF"/>
                          </a:solidFill>
                          <a:effectLst/>
                          <a:latin typeface="Cambria" panose="02040503050406030204" pitchFamily="18" charset="0"/>
                          <a:ea typeface="Cambria" panose="02040503050406030204" pitchFamily="18" charset="0"/>
                        </a:rPr>
                        <a:t>Basics of Histogram, power law, exponents </a:t>
                      </a:r>
                      <a:r>
                        <a:rPr lang="en-US" sz="1400" b="1" dirty="0" err="1">
                          <a:solidFill>
                            <a:srgbClr val="0000FF"/>
                          </a:solidFill>
                          <a:effectLst/>
                          <a:latin typeface="Cambria" panose="02040503050406030204" pitchFamily="18" charset="0"/>
                          <a:ea typeface="Cambria" panose="02040503050406030204" pitchFamily="18" charset="0"/>
                        </a:rPr>
                        <a:t>etc</a:t>
                      </a:r>
                      <a:r>
                        <a:rPr lang="en-US" sz="1400" b="1" dirty="0">
                          <a:solidFill>
                            <a:srgbClr val="0000FF"/>
                          </a:solidFill>
                          <a:effectLst/>
                          <a:latin typeface="Cambria" panose="02040503050406030204" pitchFamily="18" charset="0"/>
                          <a:ea typeface="Cambria" panose="02040503050406030204" pitchFamily="18" charset="0"/>
                        </a:rPr>
                        <a:t>, , degree distribution</a:t>
                      </a:r>
                      <a:endParaRPr lang="en-IN" sz="1400" b="1" i="1" dirty="0">
                        <a:solidFill>
                          <a:srgbClr val="0000FF"/>
                        </a:solidFill>
                        <a:effectLst/>
                        <a:latin typeface="Cambria" panose="02040503050406030204" pitchFamily="18" charset="0"/>
                        <a:ea typeface="Cambria" panose="02040503050406030204" pitchFamily="18" charset="0"/>
                      </a:endParaRPr>
                    </a:p>
                  </a:txBody>
                  <a:tcPr marL="68580" marR="68580" marT="0" marB="0" anchor="ctr"/>
                </a:tc>
                <a:tc>
                  <a:txBody>
                    <a:bodyPr/>
                    <a:lstStyle/>
                    <a:p>
                      <a:pPr algn="ctr"/>
                      <a:r>
                        <a:rPr lang="en-US" sz="1400" b="1" dirty="0">
                          <a:solidFill>
                            <a:schemeClr val="tx1"/>
                          </a:solidFill>
                          <a:latin typeface="Cambria" panose="02040503050406030204" pitchFamily="18" charset="0"/>
                          <a:ea typeface="Cambria" panose="02040503050406030204" pitchFamily="18" charset="0"/>
                        </a:rPr>
                        <a:t>Demonstration with </a:t>
                      </a:r>
                      <a:r>
                        <a:rPr lang="en-US" sz="1400" b="1" dirty="0" err="1">
                          <a:solidFill>
                            <a:schemeClr val="tx1"/>
                          </a:solidFill>
                          <a:latin typeface="Cambria" panose="02040503050406030204" pitchFamily="18" charset="0"/>
                          <a:ea typeface="Cambria" panose="02040503050406030204" pitchFamily="18" charset="0"/>
                        </a:rPr>
                        <a:t>MatLab</a:t>
                      </a:r>
                      <a:r>
                        <a:rPr lang="en-US" sz="1400" b="1" dirty="0">
                          <a:solidFill>
                            <a:schemeClr val="tx1"/>
                          </a:solidFill>
                          <a:latin typeface="Cambria" panose="02040503050406030204" pitchFamily="18" charset="0"/>
                          <a:ea typeface="Cambria" panose="02040503050406030204" pitchFamily="18" charset="0"/>
                        </a:rPr>
                        <a:t> ,</a:t>
                      </a:r>
                    </a:p>
                    <a:p>
                      <a:pPr algn="ctr"/>
                      <a:r>
                        <a:rPr lang="en-US" sz="1400" b="1" dirty="0">
                          <a:solidFill>
                            <a:schemeClr val="tx1"/>
                          </a:solidFill>
                          <a:latin typeface="Cambria" panose="02040503050406030204" pitchFamily="18" charset="0"/>
                          <a:ea typeface="Cambria" panose="02040503050406030204" pitchFamily="18" charset="0"/>
                        </a:rPr>
                        <a:t>Gephi</a:t>
                      </a:r>
                      <a:endParaRPr lang="en-IN" sz="1400" b="1" dirty="0">
                        <a:solidFill>
                          <a:schemeClr val="tx1"/>
                        </a:solidFill>
                        <a:latin typeface="Cambria" panose="02040503050406030204" pitchFamily="18" charset="0"/>
                        <a:ea typeface="Cambria" panose="020405030504060302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lang="en-IN" sz="1400" b="1" dirty="0">
                        <a:solidFill>
                          <a:schemeClr val="tx1"/>
                        </a:solidFill>
                        <a:latin typeface="Cambria" panose="02040503050406030204" pitchFamily="18" charset="0"/>
                        <a:ea typeface="Cambria" panose="02040503050406030204" pitchFamily="18" charset="0"/>
                      </a:endParaRPr>
                    </a:p>
                  </a:txBody>
                  <a:tcPr/>
                </a:tc>
                <a:extLst>
                  <a:ext uri="{0D108BD9-81ED-4DB2-BD59-A6C34878D82A}">
                    <a16:rowId xmlns:a16="http://schemas.microsoft.com/office/drawing/2014/main" val="3085236417"/>
                  </a:ext>
                </a:extLst>
              </a:tr>
              <a:tr h="496829">
                <a:tc>
                  <a:txBody>
                    <a:bodyPr/>
                    <a:lstStyle/>
                    <a:p>
                      <a:pPr algn="ctr"/>
                      <a:r>
                        <a:rPr lang="en-US" sz="1400" b="1" dirty="0">
                          <a:solidFill>
                            <a:srgbClr val="0000FF"/>
                          </a:solidFill>
                          <a:effectLst/>
                          <a:latin typeface="Cambria" panose="02040503050406030204" pitchFamily="18" charset="0"/>
                          <a:ea typeface="Cambria" panose="02040503050406030204" pitchFamily="18" charset="0"/>
                        </a:rPr>
                        <a:t>Class 5-6 </a:t>
                      </a:r>
                      <a:endParaRPr lang="en-IN" sz="1400" b="1" dirty="0">
                        <a:solidFill>
                          <a:srgbClr val="0000FF"/>
                        </a:solidFill>
                        <a:effectLst/>
                        <a:latin typeface="Cambria" panose="02040503050406030204" pitchFamily="18" charset="0"/>
                        <a:ea typeface="Cambria" panose="02040503050406030204" pitchFamily="18" charset="0"/>
                      </a:endParaRPr>
                    </a:p>
                  </a:txBody>
                  <a:tcPr marL="68580" marR="6858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dirty="0">
                          <a:solidFill>
                            <a:srgbClr val="0000FF"/>
                          </a:solidFill>
                          <a:effectLst/>
                          <a:latin typeface="Cambria" panose="02040503050406030204" pitchFamily="18" charset="0"/>
                          <a:ea typeface="Cambria" panose="02040503050406030204" pitchFamily="18" charset="0"/>
                        </a:rPr>
                        <a:t>Networks metrices, Measures (Mod2 revisit), avg pathlength of chain lattice, EVC calculation, Binary tree.</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dirty="0">
                          <a:solidFill>
                            <a:srgbClr val="0000FF"/>
                          </a:solidFill>
                          <a:effectLst/>
                          <a:latin typeface="Cambria" panose="02040503050406030204" pitchFamily="18" charset="0"/>
                          <a:ea typeface="Cambria" panose="02040503050406030204" pitchFamily="18" charset="0"/>
                        </a:rPr>
                        <a:t>etc. </a:t>
                      </a:r>
                      <a:endParaRPr lang="en-IN" sz="1400" b="1" dirty="0">
                        <a:solidFill>
                          <a:srgbClr val="0000FF"/>
                        </a:solidFill>
                        <a:effectLst/>
                        <a:latin typeface="Cambria" panose="02040503050406030204" pitchFamily="18" charset="0"/>
                        <a:ea typeface="Cambria" panose="02040503050406030204" pitchFamily="18" charset="0"/>
                      </a:endParaRPr>
                    </a:p>
                  </a:txBody>
                  <a:tcPr marL="68580" marR="68580" marT="0" marB="0" anchor="ctr"/>
                </a:tc>
                <a:tc>
                  <a:txBody>
                    <a:bodyPr/>
                    <a:lstStyle/>
                    <a:p>
                      <a:pPr algn="ctr"/>
                      <a:r>
                        <a:rPr lang="en-US" sz="1400" b="1" dirty="0">
                          <a:solidFill>
                            <a:schemeClr val="tx1"/>
                          </a:solidFill>
                          <a:latin typeface="Cambria" panose="02040503050406030204" pitchFamily="18" charset="0"/>
                          <a:ea typeface="Cambria" panose="02040503050406030204" pitchFamily="18" charset="0"/>
                        </a:rPr>
                        <a:t>Demonstration with </a:t>
                      </a:r>
                      <a:r>
                        <a:rPr lang="en-US" sz="1400" b="1" dirty="0" err="1">
                          <a:solidFill>
                            <a:schemeClr val="tx1"/>
                          </a:solidFill>
                          <a:latin typeface="Cambria" panose="02040503050406030204" pitchFamily="18" charset="0"/>
                          <a:ea typeface="Cambria" panose="02040503050406030204" pitchFamily="18" charset="0"/>
                        </a:rPr>
                        <a:t>MatLab</a:t>
                      </a:r>
                      <a:r>
                        <a:rPr lang="en-US" sz="1400" b="1" dirty="0">
                          <a:solidFill>
                            <a:schemeClr val="tx1"/>
                          </a:solidFill>
                          <a:latin typeface="Cambria" panose="02040503050406030204" pitchFamily="18" charset="0"/>
                          <a:ea typeface="Cambria" panose="02040503050406030204" pitchFamily="18" charset="0"/>
                        </a:rPr>
                        <a:t> ,</a:t>
                      </a:r>
                    </a:p>
                    <a:p>
                      <a:pPr algn="ctr"/>
                      <a:r>
                        <a:rPr lang="en-US" sz="1400" b="1" dirty="0">
                          <a:solidFill>
                            <a:schemeClr val="tx1"/>
                          </a:solidFill>
                          <a:latin typeface="Cambria" panose="02040503050406030204" pitchFamily="18" charset="0"/>
                          <a:ea typeface="Cambria" panose="02040503050406030204" pitchFamily="18" charset="0"/>
                        </a:rPr>
                        <a:t>Gephi</a:t>
                      </a:r>
                      <a:endParaRPr lang="en-IN" sz="1400" b="1" dirty="0">
                        <a:solidFill>
                          <a:schemeClr val="tx1"/>
                        </a:solidFill>
                        <a:latin typeface="Cambria" panose="02040503050406030204" pitchFamily="18" charset="0"/>
                        <a:ea typeface="Cambria" panose="02040503050406030204" pitchFamily="18" charset="0"/>
                      </a:endParaRPr>
                    </a:p>
                  </a:txBody>
                  <a:tcPr/>
                </a:tc>
                <a:extLst>
                  <a:ext uri="{0D108BD9-81ED-4DB2-BD59-A6C34878D82A}">
                    <a16:rowId xmlns:a16="http://schemas.microsoft.com/office/drawing/2014/main" val="3713480329"/>
                  </a:ext>
                </a:extLst>
              </a:tr>
              <a:tr h="196047">
                <a:tc>
                  <a:txBody>
                    <a:bodyPr/>
                    <a:lstStyle/>
                    <a:p>
                      <a:pPr algn="ctr"/>
                      <a:r>
                        <a:rPr lang="en-US" sz="1400" b="1" dirty="0">
                          <a:solidFill>
                            <a:srgbClr val="0000FF"/>
                          </a:solidFill>
                          <a:latin typeface="Cambria" panose="02040503050406030204" pitchFamily="18" charset="0"/>
                          <a:ea typeface="Cambria" panose="02040503050406030204" pitchFamily="18" charset="0"/>
                        </a:rPr>
                        <a:t>Class 7 and 9</a:t>
                      </a:r>
                      <a:endParaRPr lang="en-IN" sz="1400" b="1" dirty="0">
                        <a:solidFill>
                          <a:srgbClr val="0000FF"/>
                        </a:solidFill>
                        <a:latin typeface="Cambria" panose="02040503050406030204" pitchFamily="18" charset="0"/>
                        <a:ea typeface="Cambria" panose="020405030504060302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dirty="0">
                          <a:solidFill>
                            <a:srgbClr val="3333FF"/>
                          </a:solidFill>
                          <a:latin typeface="Cambria" panose="02040503050406030204" pitchFamily="18" charset="0"/>
                          <a:ea typeface="Cambria" panose="02040503050406030204" pitchFamily="18" charset="0"/>
                        </a:rPr>
                        <a:t>Networks and SI/SIS/SIR Dynamics: Initial phase description, Diffusion dynamics in networks  (Mod 3)</a:t>
                      </a:r>
                      <a:endParaRPr lang="en-IN" sz="1400" b="1" dirty="0">
                        <a:solidFill>
                          <a:srgbClr val="3333FF"/>
                        </a:solidFill>
                        <a:latin typeface="Cambria" panose="02040503050406030204" pitchFamily="18" charset="0"/>
                        <a:ea typeface="Cambria" panose="02040503050406030204" pitchFamily="18" charset="0"/>
                      </a:endParaRPr>
                    </a:p>
                  </a:txBody>
                  <a:tcPr/>
                </a:tc>
                <a:tc>
                  <a:txBody>
                    <a:bodyPr/>
                    <a:lstStyle/>
                    <a:p>
                      <a:pPr algn="ctr"/>
                      <a:r>
                        <a:rPr lang="en-US" sz="1400" b="1" dirty="0">
                          <a:solidFill>
                            <a:schemeClr val="tx1"/>
                          </a:solidFill>
                          <a:latin typeface="Cambria" panose="02040503050406030204" pitchFamily="18" charset="0"/>
                          <a:ea typeface="Cambria" panose="02040503050406030204" pitchFamily="18" charset="0"/>
                        </a:rPr>
                        <a:t>Demonstration with </a:t>
                      </a:r>
                      <a:r>
                        <a:rPr lang="en-US" sz="1400" b="1" dirty="0" err="1">
                          <a:solidFill>
                            <a:schemeClr val="tx1"/>
                          </a:solidFill>
                          <a:latin typeface="Cambria" panose="02040503050406030204" pitchFamily="18" charset="0"/>
                          <a:ea typeface="Cambria" panose="02040503050406030204" pitchFamily="18" charset="0"/>
                        </a:rPr>
                        <a:t>MatLab</a:t>
                      </a:r>
                      <a:r>
                        <a:rPr lang="en-US" sz="1400" b="1" dirty="0">
                          <a:solidFill>
                            <a:schemeClr val="tx1"/>
                          </a:solidFill>
                          <a:latin typeface="Cambria" panose="02040503050406030204" pitchFamily="18" charset="0"/>
                          <a:ea typeface="Cambria" panose="02040503050406030204" pitchFamily="18" charset="0"/>
                        </a:rPr>
                        <a:t> </a:t>
                      </a:r>
                      <a:endParaRPr lang="en-IN" sz="1400" b="1" dirty="0">
                        <a:solidFill>
                          <a:schemeClr val="tx1"/>
                        </a:solidFill>
                        <a:latin typeface="Cambria" panose="02040503050406030204" pitchFamily="18" charset="0"/>
                        <a:ea typeface="Cambria" panose="02040503050406030204" pitchFamily="18" charset="0"/>
                      </a:endParaRPr>
                    </a:p>
                  </a:txBody>
                  <a:tcPr/>
                </a:tc>
                <a:extLst>
                  <a:ext uri="{0D108BD9-81ED-4DB2-BD59-A6C34878D82A}">
                    <a16:rowId xmlns:a16="http://schemas.microsoft.com/office/drawing/2014/main" val="2605189112"/>
                  </a:ext>
                </a:extLst>
              </a:tr>
              <a:tr h="378184">
                <a:tc>
                  <a:txBody>
                    <a:bodyPr/>
                    <a:lstStyle/>
                    <a:p>
                      <a:pPr algn="ctr"/>
                      <a:endParaRPr lang="en-IN" sz="1400" b="1" dirty="0">
                        <a:solidFill>
                          <a:srgbClr val="0000FF"/>
                        </a:solidFill>
                        <a:latin typeface="Cambria" panose="02040503050406030204" pitchFamily="18" charset="0"/>
                        <a:ea typeface="Cambria" panose="02040503050406030204" pitchFamily="18" charset="0"/>
                      </a:endParaRPr>
                    </a:p>
                  </a:txBody>
                  <a:tcPr/>
                </a:tc>
                <a:tc>
                  <a:txBody>
                    <a:bodyPr/>
                    <a:lstStyle/>
                    <a:p>
                      <a:pPr algn="ctr"/>
                      <a:endParaRPr lang="en-IN" sz="1400" b="1" i="1" dirty="0">
                        <a:solidFill>
                          <a:srgbClr val="0070C0"/>
                        </a:solidFill>
                        <a:latin typeface="Cambria" panose="02040503050406030204" pitchFamily="18" charset="0"/>
                        <a:ea typeface="Cambria" panose="020405030504060302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IN" sz="1400" b="1" dirty="0">
                        <a:solidFill>
                          <a:schemeClr val="tx1"/>
                        </a:solidFill>
                        <a:latin typeface="Cambria" panose="02040503050406030204" pitchFamily="18" charset="0"/>
                        <a:ea typeface="Cambria" panose="02040503050406030204" pitchFamily="18" charset="0"/>
                      </a:endParaRPr>
                    </a:p>
                  </a:txBody>
                  <a:tcPr/>
                </a:tc>
                <a:extLst>
                  <a:ext uri="{0D108BD9-81ED-4DB2-BD59-A6C34878D82A}">
                    <a16:rowId xmlns:a16="http://schemas.microsoft.com/office/drawing/2014/main" val="3635097694"/>
                  </a:ext>
                </a:extLst>
              </a:tr>
            </a:tbl>
          </a:graphicData>
        </a:graphic>
      </p:graphicFrame>
      <p:graphicFrame>
        <p:nvGraphicFramePr>
          <p:cNvPr id="9" name="Table 29">
            <a:extLst>
              <a:ext uri="{FF2B5EF4-FFF2-40B4-BE49-F238E27FC236}">
                <a16:creationId xmlns:a16="http://schemas.microsoft.com/office/drawing/2014/main" id="{5E92E2FC-3DE5-9C82-9FB2-F02D47D02F11}"/>
              </a:ext>
            </a:extLst>
          </p:cNvPr>
          <p:cNvGraphicFramePr>
            <a:graphicFrameLocks noGrp="1"/>
          </p:cNvGraphicFramePr>
          <p:nvPr>
            <p:extLst>
              <p:ext uri="{D42A27DB-BD31-4B8C-83A1-F6EECF244321}">
                <p14:modId xmlns:p14="http://schemas.microsoft.com/office/powerpoint/2010/main" val="1341100139"/>
              </p:ext>
            </p:extLst>
          </p:nvPr>
        </p:nvGraphicFramePr>
        <p:xfrm>
          <a:off x="385480" y="3428317"/>
          <a:ext cx="11383731" cy="3286208"/>
        </p:xfrm>
        <a:graphic>
          <a:graphicData uri="http://schemas.openxmlformats.org/drawingml/2006/table">
            <a:tbl>
              <a:tblPr firstRow="1" bandRow="1">
                <a:tableStyleId>{073A0DAA-6AF3-43AB-8588-CEC1D06C72B9}</a:tableStyleId>
              </a:tblPr>
              <a:tblGrid>
                <a:gridCol w="3837724">
                  <a:extLst>
                    <a:ext uri="{9D8B030D-6E8A-4147-A177-3AD203B41FA5}">
                      <a16:colId xmlns:a16="http://schemas.microsoft.com/office/drawing/2014/main" val="2621445844"/>
                    </a:ext>
                  </a:extLst>
                </a:gridCol>
                <a:gridCol w="4035893">
                  <a:extLst>
                    <a:ext uri="{9D8B030D-6E8A-4147-A177-3AD203B41FA5}">
                      <a16:colId xmlns:a16="http://schemas.microsoft.com/office/drawing/2014/main" val="3863531659"/>
                    </a:ext>
                  </a:extLst>
                </a:gridCol>
                <a:gridCol w="3510114">
                  <a:extLst>
                    <a:ext uri="{9D8B030D-6E8A-4147-A177-3AD203B41FA5}">
                      <a16:colId xmlns:a16="http://schemas.microsoft.com/office/drawing/2014/main" val="1833331466"/>
                    </a:ext>
                  </a:extLst>
                </a:gridCol>
              </a:tblGrid>
              <a:tr h="130642">
                <a:tc>
                  <a:txBody>
                    <a:bodyPr/>
                    <a:lstStyle/>
                    <a:p>
                      <a:endParaRPr lang="en-IN" sz="1400" b="0" dirty="0">
                        <a:solidFill>
                          <a:srgbClr val="0070C0"/>
                        </a:solidFill>
                        <a:latin typeface="Cambria" panose="02040503050406030204" pitchFamily="18" charset="0"/>
                        <a:ea typeface="Cambria" panose="02040503050406030204" pitchFamily="18" charset="0"/>
                      </a:endParaRPr>
                    </a:p>
                  </a:txBody>
                  <a:tcPr/>
                </a:tc>
                <a:tc>
                  <a:txBody>
                    <a:bodyPr/>
                    <a:lstStyle/>
                    <a:p>
                      <a:endParaRPr lang="en-IN" sz="1400" b="0" dirty="0">
                        <a:solidFill>
                          <a:srgbClr val="0070C0"/>
                        </a:solidFill>
                        <a:latin typeface="Cambria" panose="02040503050406030204" pitchFamily="18" charset="0"/>
                        <a:ea typeface="Cambria" panose="02040503050406030204" pitchFamily="18" charset="0"/>
                      </a:endParaRPr>
                    </a:p>
                  </a:txBody>
                  <a:tcPr/>
                </a:tc>
                <a:tc>
                  <a:txBody>
                    <a:bodyPr/>
                    <a:lstStyle/>
                    <a:p>
                      <a:endParaRPr lang="en-IN" sz="1400" b="0">
                        <a:solidFill>
                          <a:srgbClr val="0070C0"/>
                        </a:solidFill>
                        <a:latin typeface="Cambria" panose="02040503050406030204" pitchFamily="18" charset="0"/>
                        <a:ea typeface="Cambria" panose="02040503050406030204" pitchFamily="18" charset="0"/>
                      </a:endParaRPr>
                    </a:p>
                  </a:txBody>
                  <a:tcPr/>
                </a:tc>
                <a:extLst>
                  <a:ext uri="{0D108BD9-81ED-4DB2-BD59-A6C34878D82A}">
                    <a16:rowId xmlns:a16="http://schemas.microsoft.com/office/drawing/2014/main" val="2910304898"/>
                  </a:ext>
                </a:extLst>
              </a:tr>
              <a:tr h="734121">
                <a:tc>
                  <a:txBody>
                    <a:bodyPr/>
                    <a:lstStyle/>
                    <a:p>
                      <a:pPr algn="ctr"/>
                      <a:r>
                        <a:rPr lang="en-US" sz="1400" b="1" dirty="0">
                          <a:solidFill>
                            <a:srgbClr val="0000FF"/>
                          </a:solidFill>
                          <a:effectLst/>
                          <a:latin typeface="Cambria" panose="02040503050406030204" pitchFamily="18" charset="0"/>
                          <a:ea typeface="Cambria" panose="02040503050406030204" pitchFamily="18" charset="0"/>
                        </a:rPr>
                        <a:t>Class 10-12 ()</a:t>
                      </a:r>
                    </a:p>
                  </a:txBody>
                  <a:tcPr marL="68580" marR="6858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dirty="0">
                          <a:solidFill>
                            <a:srgbClr val="0000FF"/>
                          </a:solidFill>
                          <a:latin typeface="Cambria" panose="02040503050406030204" pitchFamily="18" charset="0"/>
                          <a:ea typeface="Cambria" panose="02040503050406030204" pitchFamily="18" charset="0"/>
                        </a:rPr>
                        <a:t>Nonlinear Dynamics</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dirty="0">
                          <a:solidFill>
                            <a:srgbClr val="0000FF"/>
                          </a:solidFill>
                          <a:latin typeface="Cambria" panose="02040503050406030204" pitchFamily="18" charset="0"/>
                          <a:ea typeface="Cambria" panose="02040503050406030204" pitchFamily="18" charset="0"/>
                        </a:rPr>
                        <a:t>(Predator-prey, limit cycles, </a:t>
                      </a:r>
                      <a:r>
                        <a:rPr lang="en-US" sz="1400" b="1" dirty="0" err="1">
                          <a:solidFill>
                            <a:srgbClr val="0000FF"/>
                          </a:solidFill>
                          <a:latin typeface="Cambria" panose="02040503050406030204" pitchFamily="18" charset="0"/>
                          <a:ea typeface="Cambria" panose="02040503050406030204" pitchFamily="18" charset="0"/>
                        </a:rPr>
                        <a:t>chaos,Logistic</a:t>
                      </a:r>
                      <a:r>
                        <a:rPr lang="en-US" sz="1400" b="1" dirty="0">
                          <a:solidFill>
                            <a:srgbClr val="0000FF"/>
                          </a:solidFill>
                          <a:latin typeface="Cambria" panose="02040503050406030204" pitchFamily="18" charset="0"/>
                          <a:ea typeface="Cambria" panose="02040503050406030204" pitchFamily="18" charset="0"/>
                        </a:rPr>
                        <a:t> map, Lorenz), networks of oscillators :connection </a:t>
                      </a:r>
                      <a:r>
                        <a:rPr lang="en-US" sz="1400" b="1" dirty="0" err="1">
                          <a:solidFill>
                            <a:srgbClr val="0000FF"/>
                          </a:solidFill>
                          <a:latin typeface="Cambria" panose="02040503050406030204" pitchFamily="18" charset="0"/>
                          <a:ea typeface="Cambria" panose="02040503050406030204" pitchFamily="18" charset="0"/>
                        </a:rPr>
                        <a:t>wih</a:t>
                      </a:r>
                      <a:r>
                        <a:rPr lang="en-US" sz="1400" b="1" dirty="0">
                          <a:solidFill>
                            <a:srgbClr val="0000FF"/>
                          </a:solidFill>
                          <a:latin typeface="Cambria" panose="02040503050406030204" pitchFamily="18" charset="0"/>
                          <a:ea typeface="Cambria" panose="02040503050406030204" pitchFamily="18" charset="0"/>
                        </a:rPr>
                        <a:t> Rossler and basics of Synchronization (Mod 3)</a:t>
                      </a:r>
                      <a:endParaRPr lang="en-IN" sz="1400" b="1" dirty="0">
                        <a:solidFill>
                          <a:srgbClr val="0000FF"/>
                        </a:solidFill>
                        <a:latin typeface="Cambria" panose="02040503050406030204" pitchFamily="18" charset="0"/>
                        <a:ea typeface="Cambria" panose="02040503050406030204" pitchFamily="18" charset="0"/>
                      </a:endParaRPr>
                    </a:p>
                  </a:txBody>
                  <a:tcPr marL="68580" marR="68580" marT="0" marB="0" anchor="ctr"/>
                </a:tc>
                <a:tc>
                  <a:txBody>
                    <a:bodyPr/>
                    <a:lstStyle/>
                    <a:p>
                      <a:pPr marL="0" marR="0" lvl="0" indent="0" algn="ctr" defTabSz="2879903" rtl="0" eaLnBrk="1" fontAlgn="auto" latinLnBrk="0" hangingPunct="1">
                        <a:lnSpc>
                          <a:spcPct val="100000"/>
                        </a:lnSpc>
                        <a:spcBef>
                          <a:spcPts val="0"/>
                        </a:spcBef>
                        <a:spcAft>
                          <a:spcPts val="0"/>
                        </a:spcAft>
                        <a:buClrTx/>
                        <a:buSzTx/>
                        <a:buFontTx/>
                        <a:buNone/>
                        <a:tabLst/>
                        <a:defRPr/>
                      </a:pPr>
                      <a:r>
                        <a:rPr lang="en-US" sz="1400" b="1" dirty="0">
                          <a:solidFill>
                            <a:schemeClr val="tx1"/>
                          </a:solidFill>
                          <a:latin typeface="Cambria" panose="02040503050406030204" pitchFamily="18" charset="0"/>
                          <a:ea typeface="Cambria" panose="02040503050406030204" pitchFamily="18" charset="0"/>
                        </a:rPr>
                        <a:t>Demonstration with </a:t>
                      </a:r>
                      <a:r>
                        <a:rPr lang="en-US" sz="1400" b="1" dirty="0" err="1">
                          <a:solidFill>
                            <a:schemeClr val="tx1"/>
                          </a:solidFill>
                          <a:latin typeface="Cambria" panose="02040503050406030204" pitchFamily="18" charset="0"/>
                          <a:ea typeface="Cambria" panose="02040503050406030204" pitchFamily="18" charset="0"/>
                        </a:rPr>
                        <a:t>Matlab</a:t>
                      </a:r>
                      <a:r>
                        <a:rPr lang="en-US" sz="1400" b="1" dirty="0">
                          <a:solidFill>
                            <a:schemeClr val="tx1"/>
                          </a:solidFill>
                          <a:latin typeface="Cambria" panose="02040503050406030204" pitchFamily="18" charset="0"/>
                          <a:ea typeface="Cambria" panose="02040503050406030204" pitchFamily="18" charset="0"/>
                        </a:rPr>
                        <a:t> </a:t>
                      </a:r>
                      <a:endParaRPr lang="en-IN" sz="1400" b="1" dirty="0">
                        <a:solidFill>
                          <a:schemeClr val="tx1"/>
                        </a:solidFill>
                        <a:latin typeface="Cambria" panose="02040503050406030204" pitchFamily="18" charset="0"/>
                        <a:ea typeface="Cambria" panose="02040503050406030204" pitchFamily="18" charset="0"/>
                      </a:endParaRPr>
                    </a:p>
                    <a:p>
                      <a:pPr marL="0" marR="0" lvl="0" indent="0" algn="ctr" defTabSz="2879903" rtl="0" eaLnBrk="1" fontAlgn="auto" latinLnBrk="0" hangingPunct="1">
                        <a:lnSpc>
                          <a:spcPct val="100000"/>
                        </a:lnSpc>
                        <a:spcBef>
                          <a:spcPts val="0"/>
                        </a:spcBef>
                        <a:spcAft>
                          <a:spcPts val="0"/>
                        </a:spcAft>
                        <a:buClrTx/>
                        <a:buSzTx/>
                        <a:buFontTx/>
                        <a:buNone/>
                        <a:tabLst/>
                        <a:defRPr/>
                      </a:pPr>
                      <a:endParaRPr lang="en-IN" sz="1400" b="1" dirty="0">
                        <a:solidFill>
                          <a:schemeClr val="tx1"/>
                        </a:solidFill>
                        <a:latin typeface="Cambria" panose="02040503050406030204" pitchFamily="18" charset="0"/>
                        <a:ea typeface="Cambria" panose="02040503050406030204" pitchFamily="18" charset="0"/>
                      </a:endParaRPr>
                    </a:p>
                  </a:txBody>
                  <a:tcPr/>
                </a:tc>
                <a:extLst>
                  <a:ext uri="{0D108BD9-81ED-4DB2-BD59-A6C34878D82A}">
                    <a16:rowId xmlns:a16="http://schemas.microsoft.com/office/drawing/2014/main" val="3983216560"/>
                  </a:ext>
                </a:extLst>
              </a:tr>
              <a:tr h="444921">
                <a:tc>
                  <a:txBody>
                    <a:bodyPr/>
                    <a:lstStyle/>
                    <a:p>
                      <a:pPr marL="0" marR="0" lvl="0" indent="0" algn="ctr" defTabSz="2879903" rtl="0" eaLnBrk="1" fontAlgn="auto" latinLnBrk="0" hangingPunct="1">
                        <a:lnSpc>
                          <a:spcPct val="100000"/>
                        </a:lnSpc>
                        <a:spcBef>
                          <a:spcPts val="0"/>
                        </a:spcBef>
                        <a:spcAft>
                          <a:spcPts val="0"/>
                        </a:spcAft>
                        <a:buClrTx/>
                        <a:buSzTx/>
                        <a:buFontTx/>
                        <a:buNone/>
                        <a:tabLst/>
                        <a:defRPr/>
                      </a:pPr>
                      <a:r>
                        <a:rPr lang="en-US" sz="1400" b="1" dirty="0">
                          <a:solidFill>
                            <a:srgbClr val="0000FF"/>
                          </a:solidFill>
                          <a:effectLst/>
                          <a:latin typeface="Cambria" panose="02040503050406030204" pitchFamily="18" charset="0"/>
                          <a:ea typeface="Cambria" panose="02040503050406030204" pitchFamily="18" charset="0"/>
                        </a:rPr>
                        <a:t>Class 12 and 13 ()</a:t>
                      </a:r>
                      <a:endParaRPr lang="en-IN" sz="1400" b="1" dirty="0">
                        <a:solidFill>
                          <a:srgbClr val="0000FF"/>
                        </a:solidFill>
                        <a:effectLst/>
                        <a:latin typeface="Cambria" panose="02040503050406030204" pitchFamily="18" charset="0"/>
                        <a:ea typeface="Cambria" panose="02040503050406030204" pitchFamily="18" charset="0"/>
                      </a:endParaRPr>
                    </a:p>
                  </a:txBody>
                  <a:tcPr marL="68580" marR="6858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dirty="0">
                          <a:solidFill>
                            <a:srgbClr val="0000FF"/>
                          </a:solidFill>
                          <a:latin typeface="Cambria" panose="02040503050406030204" pitchFamily="18" charset="0"/>
                          <a:ea typeface="Cambria" panose="02040503050406030204" pitchFamily="18" charset="0"/>
                        </a:rPr>
                        <a:t>Percolation, General introduction of Erdos-</a:t>
                      </a:r>
                      <a:r>
                        <a:rPr lang="en-US" sz="1400" b="1" dirty="0" err="1">
                          <a:solidFill>
                            <a:srgbClr val="0000FF"/>
                          </a:solidFill>
                          <a:latin typeface="Cambria" panose="02040503050406030204" pitchFamily="18" charset="0"/>
                          <a:ea typeface="Cambria" panose="02040503050406030204" pitchFamily="18" charset="0"/>
                        </a:rPr>
                        <a:t>Renyi</a:t>
                      </a:r>
                      <a:r>
                        <a:rPr lang="en-US" sz="1400" b="1" dirty="0">
                          <a:solidFill>
                            <a:srgbClr val="0000FF"/>
                          </a:solidFill>
                          <a:latin typeface="Cambria" panose="02040503050406030204" pitchFamily="18" charset="0"/>
                          <a:ea typeface="Cambria" panose="02040503050406030204" pitchFamily="18" charset="0"/>
                        </a:rPr>
                        <a:t> Graphs, </a:t>
                      </a:r>
                      <a:r>
                        <a:rPr lang="en-US" sz="1400" b="1" dirty="0">
                          <a:solidFill>
                            <a:srgbClr val="0000FF"/>
                          </a:solidFill>
                          <a:effectLst/>
                          <a:latin typeface="Cambria" panose="02040503050406030204" pitchFamily="18" charset="0"/>
                          <a:ea typeface="Cambria" panose="02040503050406030204" pitchFamily="18" charset="0"/>
                        </a:rPr>
                        <a:t>Connected components </a:t>
                      </a:r>
                      <a:r>
                        <a:rPr lang="en-US" sz="1400" b="1" dirty="0">
                          <a:solidFill>
                            <a:srgbClr val="0000FF"/>
                          </a:solidFill>
                          <a:latin typeface="Cambria" panose="02040503050406030204" pitchFamily="18" charset="0"/>
                          <a:ea typeface="Cambria" panose="02040503050406030204" pitchFamily="18" charset="0"/>
                        </a:rPr>
                        <a:t> (Mod 4a), </a:t>
                      </a:r>
                      <a:endParaRPr lang="en-IN" sz="1400" b="1" dirty="0">
                        <a:solidFill>
                          <a:srgbClr val="0000FF"/>
                        </a:solidFill>
                        <a:effectLst/>
                        <a:latin typeface="Cambria" panose="02040503050406030204" pitchFamily="18" charset="0"/>
                        <a:ea typeface="Cambria" panose="02040503050406030204" pitchFamily="18" charset="0"/>
                      </a:endParaRPr>
                    </a:p>
                  </a:txBody>
                  <a:tcPr marL="68580" marR="68580" marT="0" marB="0" anchor="ctr"/>
                </a:tc>
                <a:tc>
                  <a:txBody>
                    <a:bodyPr/>
                    <a:lstStyle/>
                    <a:p>
                      <a:pPr marL="0" marR="0" lvl="0" indent="0" algn="ctr" defTabSz="2879903" rtl="0" eaLnBrk="1" fontAlgn="auto" latinLnBrk="0" hangingPunct="1">
                        <a:lnSpc>
                          <a:spcPct val="100000"/>
                        </a:lnSpc>
                        <a:spcBef>
                          <a:spcPts val="0"/>
                        </a:spcBef>
                        <a:spcAft>
                          <a:spcPts val="0"/>
                        </a:spcAft>
                        <a:buClrTx/>
                        <a:buSzTx/>
                        <a:buFontTx/>
                        <a:buNone/>
                        <a:tabLst/>
                        <a:defRPr/>
                      </a:pPr>
                      <a:r>
                        <a:rPr lang="en-US" sz="1400" b="1" dirty="0">
                          <a:solidFill>
                            <a:schemeClr val="tx1"/>
                          </a:solidFill>
                          <a:latin typeface="Cambria" panose="02040503050406030204" pitchFamily="18" charset="0"/>
                          <a:ea typeface="Cambria" panose="02040503050406030204" pitchFamily="18" charset="0"/>
                        </a:rPr>
                        <a:t>Demonstration with </a:t>
                      </a:r>
                      <a:r>
                        <a:rPr lang="en-US" sz="1400" b="1" dirty="0" err="1">
                          <a:solidFill>
                            <a:schemeClr val="tx1"/>
                          </a:solidFill>
                          <a:latin typeface="Cambria" panose="02040503050406030204" pitchFamily="18" charset="0"/>
                          <a:ea typeface="Cambria" panose="02040503050406030204" pitchFamily="18" charset="0"/>
                        </a:rPr>
                        <a:t>Matlab</a:t>
                      </a:r>
                      <a:r>
                        <a:rPr lang="en-US" sz="1400" b="1" dirty="0">
                          <a:solidFill>
                            <a:schemeClr val="tx1"/>
                          </a:solidFill>
                          <a:latin typeface="Cambria" panose="02040503050406030204" pitchFamily="18" charset="0"/>
                          <a:ea typeface="Cambria" panose="02040503050406030204" pitchFamily="18" charset="0"/>
                        </a:rPr>
                        <a:t> </a:t>
                      </a:r>
                      <a:endParaRPr lang="en-IN" sz="1400" b="1" dirty="0">
                        <a:solidFill>
                          <a:schemeClr val="tx1"/>
                        </a:solidFill>
                        <a:latin typeface="Cambria" panose="02040503050406030204" pitchFamily="18" charset="0"/>
                        <a:ea typeface="Cambria" panose="02040503050406030204" pitchFamily="18" charset="0"/>
                      </a:endParaRPr>
                    </a:p>
                  </a:txBody>
                  <a:tcPr/>
                </a:tc>
                <a:extLst>
                  <a:ext uri="{0D108BD9-81ED-4DB2-BD59-A6C34878D82A}">
                    <a16:rowId xmlns:a16="http://schemas.microsoft.com/office/drawing/2014/main" val="3085236417"/>
                  </a:ext>
                </a:extLst>
              </a:tr>
              <a:tr h="49682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dirty="0">
                          <a:solidFill>
                            <a:srgbClr val="0000FF"/>
                          </a:solidFill>
                          <a:effectLst/>
                          <a:latin typeface="Cambria" panose="02040503050406030204" pitchFamily="18" charset="0"/>
                          <a:ea typeface="Cambria" panose="02040503050406030204" pitchFamily="18" charset="0"/>
                        </a:rPr>
                        <a:t>Class 13-14 () </a:t>
                      </a:r>
                      <a:endParaRPr lang="en-IN" sz="1400" b="1" dirty="0">
                        <a:solidFill>
                          <a:srgbClr val="0000FF"/>
                        </a:solidFill>
                        <a:effectLst/>
                        <a:latin typeface="Cambria" panose="02040503050406030204" pitchFamily="18" charset="0"/>
                        <a:ea typeface="Cambria" panose="02040503050406030204" pitchFamily="18" charset="0"/>
                      </a:endParaRPr>
                    </a:p>
                    <a:p>
                      <a:pPr algn="ctr"/>
                      <a:endParaRPr lang="en-IN" sz="1400" b="1" dirty="0">
                        <a:solidFill>
                          <a:srgbClr val="0000FF"/>
                        </a:solidFill>
                        <a:effectLst/>
                        <a:latin typeface="Cambria" panose="02040503050406030204" pitchFamily="18" charset="0"/>
                        <a:ea typeface="Cambria" panose="02040503050406030204" pitchFamily="18" charset="0"/>
                      </a:endParaRPr>
                    </a:p>
                  </a:txBody>
                  <a:tcPr marL="68580" marR="68580" marT="0" marB="0" anchor="ctr"/>
                </a:tc>
                <a:tc>
                  <a:txBody>
                    <a:bodyPr/>
                    <a:lstStyle/>
                    <a:p>
                      <a:pPr marL="0" marR="0" lvl="0" indent="0" algn="ctr" defTabSz="2879903" rtl="0" eaLnBrk="1" fontAlgn="auto" latinLnBrk="0" hangingPunct="1">
                        <a:lnSpc>
                          <a:spcPct val="100000"/>
                        </a:lnSpc>
                        <a:spcBef>
                          <a:spcPts val="0"/>
                        </a:spcBef>
                        <a:spcAft>
                          <a:spcPts val="0"/>
                        </a:spcAft>
                        <a:buClrTx/>
                        <a:buSzTx/>
                        <a:buFontTx/>
                        <a:buNone/>
                        <a:tabLst/>
                        <a:defRPr/>
                      </a:pPr>
                      <a:r>
                        <a:rPr lang="en-US" sz="1400" b="1" dirty="0">
                          <a:solidFill>
                            <a:srgbClr val="0000FF"/>
                          </a:solidFill>
                          <a:latin typeface="Cambria" panose="02040503050406030204" pitchFamily="18" charset="0"/>
                          <a:ea typeface="Cambria" panose="02040503050406030204" pitchFamily="18" charset="0"/>
                        </a:rPr>
                        <a:t>Assignment/Project discussion for second half</a:t>
                      </a:r>
                      <a:endParaRPr lang="en-IN" sz="1400" b="1" dirty="0">
                        <a:solidFill>
                          <a:srgbClr val="0000FF"/>
                        </a:solidFill>
                        <a:effectLst/>
                        <a:latin typeface="Cambria" panose="02040503050406030204" pitchFamily="18" charset="0"/>
                        <a:ea typeface="Cambria" panose="02040503050406030204" pitchFamily="18" charset="0"/>
                      </a:endParaRPr>
                    </a:p>
                  </a:txBody>
                  <a:tcPr marL="68580" marR="68580" marT="0" marB="0" anchor="ctr"/>
                </a:tc>
                <a:tc>
                  <a:txBody>
                    <a:bodyPr/>
                    <a:lstStyle/>
                    <a:p>
                      <a:pPr marL="0" marR="0" lvl="0" indent="0" algn="ctr" defTabSz="2879903" rtl="0" eaLnBrk="1" fontAlgn="auto" latinLnBrk="0" hangingPunct="1">
                        <a:lnSpc>
                          <a:spcPct val="100000"/>
                        </a:lnSpc>
                        <a:spcBef>
                          <a:spcPts val="0"/>
                        </a:spcBef>
                        <a:spcAft>
                          <a:spcPts val="0"/>
                        </a:spcAft>
                        <a:buClrTx/>
                        <a:buSzTx/>
                        <a:buFontTx/>
                        <a:buNone/>
                        <a:tabLst/>
                        <a:defRPr/>
                      </a:pPr>
                      <a:r>
                        <a:rPr lang="en-US" sz="1400" b="1" dirty="0">
                          <a:solidFill>
                            <a:schemeClr val="tx1"/>
                          </a:solidFill>
                          <a:latin typeface="Cambria" panose="02040503050406030204" pitchFamily="18" charset="0"/>
                          <a:ea typeface="Cambria" panose="02040503050406030204" pitchFamily="18" charset="0"/>
                        </a:rPr>
                        <a:t> </a:t>
                      </a:r>
                      <a:r>
                        <a:rPr lang="en-US" sz="1400" b="1" dirty="0" err="1">
                          <a:solidFill>
                            <a:schemeClr val="tx1"/>
                          </a:solidFill>
                          <a:latin typeface="Cambria" panose="02040503050406030204" pitchFamily="18" charset="0"/>
                          <a:ea typeface="Cambria" panose="02040503050406030204" pitchFamily="18" charset="0"/>
                        </a:rPr>
                        <a:t>Networkx</a:t>
                      </a:r>
                      <a:r>
                        <a:rPr lang="en-US" sz="1400" b="1" dirty="0">
                          <a:solidFill>
                            <a:schemeClr val="tx1"/>
                          </a:solidFill>
                          <a:latin typeface="Cambria" panose="02040503050406030204" pitchFamily="18" charset="0"/>
                          <a:ea typeface="Cambria" panose="02040503050406030204" pitchFamily="18" charset="0"/>
                        </a:rPr>
                        <a:t> and Gephi</a:t>
                      </a:r>
                      <a:endParaRPr lang="en-IN" sz="1400" b="1" dirty="0">
                        <a:solidFill>
                          <a:schemeClr val="tx1"/>
                        </a:solidFill>
                        <a:latin typeface="Cambria" panose="02040503050406030204" pitchFamily="18" charset="0"/>
                        <a:ea typeface="Cambria" panose="02040503050406030204" pitchFamily="18" charset="0"/>
                      </a:endParaRPr>
                    </a:p>
                    <a:p>
                      <a:pPr algn="ctr"/>
                      <a:r>
                        <a:rPr lang="en-IN" sz="1400" b="1" dirty="0">
                          <a:solidFill>
                            <a:schemeClr val="tx1"/>
                          </a:solidFill>
                          <a:latin typeface="Cambria" panose="02040503050406030204" pitchFamily="18" charset="0"/>
                          <a:ea typeface="Cambria" panose="02040503050406030204" pitchFamily="18" charset="0"/>
                        </a:rPr>
                        <a:t>Degree Distribution etc</a:t>
                      </a:r>
                    </a:p>
                  </a:txBody>
                  <a:tcPr/>
                </a:tc>
                <a:extLst>
                  <a:ext uri="{0D108BD9-81ED-4DB2-BD59-A6C34878D82A}">
                    <a16:rowId xmlns:a16="http://schemas.microsoft.com/office/drawing/2014/main" val="3713480329"/>
                  </a:ext>
                </a:extLst>
              </a:tr>
              <a:tr h="378184">
                <a:tc>
                  <a:txBody>
                    <a:bodyPr/>
                    <a:lstStyle/>
                    <a:p>
                      <a:pPr algn="ctr"/>
                      <a:r>
                        <a:rPr lang="en-US" sz="1400" b="1" dirty="0" err="1">
                          <a:solidFill>
                            <a:srgbClr val="0000FF"/>
                          </a:solidFill>
                          <a:latin typeface="Cambria" panose="02040503050406030204" pitchFamily="18" charset="0"/>
                          <a:ea typeface="Cambria" panose="02040503050406030204" pitchFamily="18" charset="0"/>
                        </a:rPr>
                        <a:t>Midsem</a:t>
                      </a:r>
                      <a:r>
                        <a:rPr lang="en-US" sz="1400" b="1" dirty="0">
                          <a:solidFill>
                            <a:srgbClr val="0000FF"/>
                          </a:solidFill>
                          <a:latin typeface="Cambria" panose="02040503050406030204" pitchFamily="18" charset="0"/>
                          <a:ea typeface="Cambria" panose="02040503050406030204" pitchFamily="18" charset="0"/>
                        </a:rPr>
                        <a:t> (Class 14?)</a:t>
                      </a:r>
                      <a:endParaRPr lang="en-IN" sz="1400" b="1" dirty="0">
                        <a:solidFill>
                          <a:srgbClr val="0000FF"/>
                        </a:solidFill>
                        <a:latin typeface="Cambria" panose="02040503050406030204" pitchFamily="18" charset="0"/>
                        <a:ea typeface="Cambria" panose="02040503050406030204" pitchFamily="18" charset="0"/>
                      </a:endParaRPr>
                    </a:p>
                  </a:txBody>
                  <a:tcPr/>
                </a:tc>
                <a:tc>
                  <a:txBody>
                    <a:bodyPr/>
                    <a:lstStyle/>
                    <a:p>
                      <a:pPr algn="ctr"/>
                      <a:endParaRPr lang="en-IN" sz="1400" b="1" dirty="0">
                        <a:solidFill>
                          <a:srgbClr val="0070C0"/>
                        </a:solidFill>
                        <a:latin typeface="Cambria" panose="02040503050406030204" pitchFamily="18" charset="0"/>
                        <a:ea typeface="Cambria" panose="02040503050406030204" pitchFamily="18" charset="0"/>
                      </a:endParaRPr>
                    </a:p>
                  </a:txBody>
                  <a:tcPr/>
                </a:tc>
                <a:tc>
                  <a:txBody>
                    <a:bodyPr/>
                    <a:lstStyle/>
                    <a:p>
                      <a:pPr algn="ctr"/>
                      <a:r>
                        <a:rPr lang="en-US" sz="1400" b="1" dirty="0">
                          <a:solidFill>
                            <a:schemeClr val="tx1"/>
                          </a:solidFill>
                          <a:latin typeface="Cambria" panose="02040503050406030204" pitchFamily="18" charset="0"/>
                          <a:ea typeface="Cambria" panose="02040503050406030204" pitchFamily="18" charset="0"/>
                        </a:rPr>
                        <a:t>Mid </a:t>
                      </a:r>
                      <a:r>
                        <a:rPr lang="en-US" sz="1400" b="1" dirty="0" err="1">
                          <a:solidFill>
                            <a:schemeClr val="tx1"/>
                          </a:solidFill>
                          <a:latin typeface="Cambria" panose="02040503050406030204" pitchFamily="18" charset="0"/>
                          <a:ea typeface="Cambria" panose="02040503050406030204" pitchFamily="18" charset="0"/>
                        </a:rPr>
                        <a:t>sem</a:t>
                      </a:r>
                      <a:r>
                        <a:rPr lang="en-US" sz="1400" b="1" dirty="0">
                          <a:solidFill>
                            <a:schemeClr val="tx1"/>
                          </a:solidFill>
                          <a:latin typeface="Cambria" panose="02040503050406030204" pitchFamily="18" charset="0"/>
                          <a:ea typeface="Cambria" panose="02040503050406030204" pitchFamily="18" charset="0"/>
                        </a:rPr>
                        <a:t> Exam</a:t>
                      </a:r>
                      <a:endParaRPr lang="en-IN" sz="1400" b="1" dirty="0">
                        <a:solidFill>
                          <a:schemeClr val="tx1"/>
                        </a:solidFill>
                        <a:latin typeface="Cambria" panose="02040503050406030204" pitchFamily="18" charset="0"/>
                        <a:ea typeface="Cambria" panose="02040503050406030204" pitchFamily="18" charset="0"/>
                      </a:endParaRPr>
                    </a:p>
                  </a:txBody>
                  <a:tcPr/>
                </a:tc>
                <a:extLst>
                  <a:ext uri="{0D108BD9-81ED-4DB2-BD59-A6C34878D82A}">
                    <a16:rowId xmlns:a16="http://schemas.microsoft.com/office/drawing/2014/main" val="2605189112"/>
                  </a:ext>
                </a:extLst>
              </a:tr>
              <a:tr h="378184">
                <a:tc>
                  <a:txBody>
                    <a:bodyPr/>
                    <a:lstStyle/>
                    <a:p>
                      <a:pPr algn="ctr"/>
                      <a:r>
                        <a:rPr lang="en-US" sz="1400" b="0" dirty="0">
                          <a:solidFill>
                            <a:schemeClr val="tx1"/>
                          </a:solidFill>
                          <a:latin typeface="Cambria" panose="02040503050406030204" pitchFamily="18" charset="0"/>
                          <a:ea typeface="Cambria" panose="02040503050406030204" pitchFamily="18" charset="0"/>
                        </a:rPr>
                        <a:t>Class 8 ()</a:t>
                      </a:r>
                      <a:endParaRPr lang="en-IN" sz="1400" b="0" dirty="0">
                        <a:solidFill>
                          <a:schemeClr val="tx1"/>
                        </a:solidFill>
                        <a:latin typeface="Cambria" panose="02040503050406030204" pitchFamily="18" charset="0"/>
                        <a:ea typeface="Cambria" panose="02040503050406030204" pitchFamily="18" charset="0"/>
                      </a:endParaRPr>
                    </a:p>
                  </a:txBody>
                  <a:tcPr/>
                </a:tc>
                <a:tc>
                  <a:txBody>
                    <a:bodyPr/>
                    <a:lstStyle/>
                    <a:p>
                      <a:pPr algn="ctr"/>
                      <a:r>
                        <a:rPr lang="en-US" sz="1400" b="0" dirty="0">
                          <a:solidFill>
                            <a:schemeClr val="tx1"/>
                          </a:solidFill>
                          <a:latin typeface="Cambria" panose="02040503050406030204" pitchFamily="18" charset="0"/>
                          <a:ea typeface="Cambria" panose="02040503050406030204" pitchFamily="18" charset="0"/>
                        </a:rPr>
                        <a:t>Quiz</a:t>
                      </a:r>
                      <a:endParaRPr lang="en-IN" sz="1400" b="0" dirty="0">
                        <a:solidFill>
                          <a:schemeClr val="tx1"/>
                        </a:solidFill>
                        <a:latin typeface="Cambria" panose="02040503050406030204" pitchFamily="18" charset="0"/>
                        <a:ea typeface="Cambria" panose="02040503050406030204" pitchFamily="18" charset="0"/>
                      </a:endParaRPr>
                    </a:p>
                  </a:txBody>
                  <a:tcPr/>
                </a:tc>
                <a:tc>
                  <a:txBody>
                    <a:bodyPr/>
                    <a:lstStyle/>
                    <a:p>
                      <a:endParaRPr lang="en-IN" sz="1400" b="0" dirty="0">
                        <a:solidFill>
                          <a:srgbClr val="0070C0"/>
                        </a:solidFill>
                        <a:latin typeface="Cambria" panose="02040503050406030204" pitchFamily="18" charset="0"/>
                        <a:ea typeface="Cambria" panose="02040503050406030204" pitchFamily="18" charset="0"/>
                      </a:endParaRPr>
                    </a:p>
                  </a:txBody>
                  <a:tcPr/>
                </a:tc>
                <a:extLst>
                  <a:ext uri="{0D108BD9-81ED-4DB2-BD59-A6C34878D82A}">
                    <a16:rowId xmlns:a16="http://schemas.microsoft.com/office/drawing/2014/main" val="3635097694"/>
                  </a:ext>
                </a:extLst>
              </a:tr>
            </a:tbl>
          </a:graphicData>
        </a:graphic>
      </p:graphicFrame>
      <p:sp>
        <p:nvSpPr>
          <p:cNvPr id="2" name="Rectangle 1">
            <a:extLst>
              <a:ext uri="{FF2B5EF4-FFF2-40B4-BE49-F238E27FC236}">
                <a16:creationId xmlns:a16="http://schemas.microsoft.com/office/drawing/2014/main" id="{944C993D-20BC-68D3-AD91-E7BC9AE03300}"/>
              </a:ext>
            </a:extLst>
          </p:cNvPr>
          <p:cNvSpPr/>
          <p:nvPr/>
        </p:nvSpPr>
        <p:spPr>
          <a:xfrm>
            <a:off x="1002322" y="3368037"/>
            <a:ext cx="9741877" cy="30763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err="1">
                <a:ln w="0"/>
                <a:solidFill>
                  <a:schemeClr val="bg1"/>
                </a:solidFill>
                <a:effectLst>
                  <a:outerShdw blurRad="38100" dist="19050" dir="2700000" algn="tl" rotWithShape="0">
                    <a:schemeClr val="dk1">
                      <a:alpha val="40000"/>
                    </a:schemeClr>
                  </a:outerShdw>
                </a:effectLst>
                <a:latin typeface="Cambria" panose="02040503050406030204" pitchFamily="18" charset="0"/>
                <a:ea typeface="Cambria" panose="02040503050406030204" pitchFamily="18" charset="0"/>
              </a:rPr>
              <a:t>Compex</a:t>
            </a:r>
            <a:r>
              <a:rPr lang="en-US" sz="1600" dirty="0">
                <a:ln w="0"/>
                <a:solidFill>
                  <a:schemeClr val="bg1"/>
                </a:solidFill>
                <a:effectLst>
                  <a:outerShdw blurRad="38100" dist="19050" dir="2700000" algn="tl" rotWithShape="0">
                    <a:schemeClr val="dk1">
                      <a:alpha val="40000"/>
                    </a:schemeClr>
                  </a:outerShdw>
                </a:effectLst>
                <a:latin typeface="Cambria" panose="02040503050406030204" pitchFamily="18" charset="0"/>
                <a:ea typeface="Cambria" panose="02040503050406030204" pitchFamily="18" charset="0"/>
              </a:rPr>
              <a:t> networks : Erdos </a:t>
            </a:r>
            <a:r>
              <a:rPr lang="en-US" sz="1600" dirty="0" err="1">
                <a:ln w="0"/>
                <a:solidFill>
                  <a:schemeClr val="bg1"/>
                </a:solidFill>
                <a:effectLst>
                  <a:outerShdw blurRad="38100" dist="19050" dir="2700000" algn="tl" rotWithShape="0">
                    <a:schemeClr val="dk1">
                      <a:alpha val="40000"/>
                    </a:schemeClr>
                  </a:outerShdw>
                </a:effectLst>
                <a:latin typeface="Cambria" panose="02040503050406030204" pitchFamily="18" charset="0"/>
                <a:ea typeface="Cambria" panose="02040503050406030204" pitchFamily="18" charset="0"/>
              </a:rPr>
              <a:t>renyi</a:t>
            </a:r>
            <a:r>
              <a:rPr lang="en-US" sz="1600" dirty="0">
                <a:ln w="0"/>
                <a:solidFill>
                  <a:schemeClr val="bg1"/>
                </a:solidFill>
                <a:effectLst>
                  <a:outerShdw blurRad="38100" dist="19050" dir="2700000" algn="tl" rotWithShape="0">
                    <a:schemeClr val="dk1">
                      <a:alpha val="40000"/>
                    </a:schemeClr>
                  </a:outerShdw>
                </a:effectLst>
                <a:latin typeface="Cambria" panose="02040503050406030204" pitchFamily="18" charset="0"/>
                <a:ea typeface="Cambria" panose="02040503050406030204" pitchFamily="18" charset="0"/>
              </a:rPr>
              <a:t>, and complex systems: Limit cycles /chaos</a:t>
            </a:r>
            <a:endParaRPr lang="en-IN" sz="1600" dirty="0">
              <a:ln w="0"/>
              <a:solidFill>
                <a:schemeClr val="bg1"/>
              </a:solidFill>
              <a:effectLst>
                <a:outerShdw blurRad="38100" dist="19050" dir="2700000" algn="tl" rotWithShape="0">
                  <a:schemeClr val="dk1">
                    <a:alpha val="40000"/>
                  </a:schemeClr>
                </a:outerShdw>
              </a:effectLst>
              <a:latin typeface="Cambria" panose="02040503050406030204" pitchFamily="18" charset="0"/>
              <a:ea typeface="Cambria" panose="02040503050406030204" pitchFamily="18" charset="0"/>
            </a:endParaRPr>
          </a:p>
        </p:txBody>
      </p:sp>
      <p:sp>
        <p:nvSpPr>
          <p:cNvPr id="5" name="Rectangle 4">
            <a:extLst>
              <a:ext uri="{FF2B5EF4-FFF2-40B4-BE49-F238E27FC236}">
                <a16:creationId xmlns:a16="http://schemas.microsoft.com/office/drawing/2014/main" id="{0C0ECFFC-F0EE-FE1E-B9A6-533F7AEB9D60}"/>
              </a:ext>
            </a:extLst>
          </p:cNvPr>
          <p:cNvSpPr/>
          <p:nvPr/>
        </p:nvSpPr>
        <p:spPr>
          <a:xfrm>
            <a:off x="1119553" y="451659"/>
            <a:ext cx="9741877" cy="30763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ln w="0"/>
                <a:solidFill>
                  <a:schemeClr val="bg1"/>
                </a:solidFill>
                <a:effectLst>
                  <a:outerShdw blurRad="38100" dist="19050" dir="2700000" algn="tl" rotWithShape="0">
                    <a:schemeClr val="dk1">
                      <a:alpha val="40000"/>
                    </a:schemeClr>
                  </a:outerShdw>
                </a:effectLst>
                <a:latin typeface="Cambria" panose="02040503050406030204" pitchFamily="18" charset="0"/>
                <a:ea typeface="Cambria" panose="02040503050406030204" pitchFamily="18" charset="0"/>
              </a:rPr>
              <a:t>Introduction of networks and nonlinear dynamics</a:t>
            </a:r>
            <a:endParaRPr lang="en-IN" sz="1600" dirty="0">
              <a:ln w="0"/>
              <a:solidFill>
                <a:schemeClr val="bg1"/>
              </a:solidFill>
              <a:effectLst>
                <a:outerShdw blurRad="38100" dist="19050" dir="2700000" algn="tl" rotWithShape="0">
                  <a:schemeClr val="dk1">
                    <a:alpha val="40000"/>
                  </a:schemeClr>
                </a:outerShdw>
              </a:effectLst>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311275733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descr="Network Technology Background">
            <a:extLst>
              <a:ext uri="{FF2B5EF4-FFF2-40B4-BE49-F238E27FC236}">
                <a16:creationId xmlns:a16="http://schemas.microsoft.com/office/drawing/2014/main" id="{6D31E653-239C-47D3-16BE-F1D09E180ACD}"/>
              </a:ext>
            </a:extLst>
          </p:cNvPr>
          <p:cNvPicPr>
            <a:picLocks noChangeAspect="1"/>
          </p:cNvPicPr>
          <p:nvPr/>
        </p:nvPicPr>
        <p:blipFill rotWithShape="1">
          <a:blip r:embed="rId2">
            <a:alphaModFix amt="60000"/>
          </a:blip>
          <a:srcRect r="-1" b="3428"/>
          <a:stretch/>
        </p:blipFill>
        <p:spPr>
          <a:xfrm>
            <a:off x="20" y="10"/>
            <a:ext cx="12188932" cy="6856614"/>
          </a:xfrm>
          <a:prstGeom prst="rect">
            <a:avLst/>
          </a:prstGeom>
          <a:solidFill>
            <a:srgbClr val="000000">
              <a:shade val="95000"/>
            </a:srgbClr>
          </a:solidFill>
          <a:ln w="444500" cap="sq">
            <a:solidFill>
              <a:srgbClr val="000000"/>
            </a:solidFill>
            <a:miter lim="800000"/>
          </a:ln>
          <a:effectLst>
            <a:outerShdw blurRad="254000" dist="190500" dir="2700000" sy="90000" algn="bl" rotWithShape="0">
              <a:srgbClr val="000000">
                <a:alpha val="40000"/>
              </a:srgbClr>
            </a:outerShdw>
          </a:effectLst>
        </p:spPr>
      </p:pic>
      <p:sp>
        <p:nvSpPr>
          <p:cNvPr id="4" name="TextBox 3">
            <a:extLst>
              <a:ext uri="{FF2B5EF4-FFF2-40B4-BE49-F238E27FC236}">
                <a16:creationId xmlns:a16="http://schemas.microsoft.com/office/drawing/2014/main" id="{D7AFD1D4-60C0-599F-2192-46183A2DA937}"/>
              </a:ext>
            </a:extLst>
          </p:cNvPr>
          <p:cNvSpPr txBox="1"/>
          <p:nvPr/>
        </p:nvSpPr>
        <p:spPr>
          <a:xfrm>
            <a:off x="1784535" y="51549"/>
            <a:ext cx="8686241" cy="400110"/>
          </a:xfrm>
          <a:prstGeom prst="rect">
            <a:avLst/>
          </a:prstGeom>
          <a:solidFill>
            <a:schemeClr val="bg2"/>
          </a:solidFill>
        </p:spPr>
        <p:txBody>
          <a:bodyPr wrap="square" rtlCol="0">
            <a:spAutoFit/>
          </a:bodyPr>
          <a:lstStyle/>
          <a:p>
            <a:r>
              <a:rPr lang="en-US" sz="2000" b="1" dirty="0">
                <a:solidFill>
                  <a:srgbClr val="FF0000"/>
                </a:solidFill>
                <a:latin typeface="Cambria" panose="02040503050406030204" pitchFamily="18" charset="0"/>
                <a:ea typeface="Cambria" panose="02040503050406030204" pitchFamily="18" charset="0"/>
              </a:rPr>
              <a:t>Dynamical Processes in Complex Networks(SC1.440): </a:t>
            </a:r>
            <a:r>
              <a:rPr lang="en-US" sz="2000" b="1" dirty="0" err="1">
                <a:solidFill>
                  <a:srgbClr val="FF0000"/>
                </a:solidFill>
                <a:latin typeface="Cambria" panose="02040503050406030204" pitchFamily="18" charset="0"/>
                <a:ea typeface="Cambria" panose="02040503050406030204" pitchFamily="18" charset="0"/>
              </a:rPr>
              <a:t>Classwise</a:t>
            </a:r>
            <a:r>
              <a:rPr lang="en-US" sz="2000" b="1" dirty="0">
                <a:solidFill>
                  <a:srgbClr val="FF0000"/>
                </a:solidFill>
                <a:latin typeface="Cambria" panose="02040503050406030204" pitchFamily="18" charset="0"/>
                <a:ea typeface="Cambria" panose="02040503050406030204" pitchFamily="18" charset="0"/>
              </a:rPr>
              <a:t> Plan</a:t>
            </a:r>
            <a:endParaRPr lang="en-IN" sz="2000" b="1" dirty="0">
              <a:solidFill>
                <a:srgbClr val="FF0000"/>
              </a:solidFill>
              <a:latin typeface="Cambria" panose="02040503050406030204" pitchFamily="18" charset="0"/>
              <a:ea typeface="Cambria" panose="02040503050406030204" pitchFamily="18" charset="0"/>
            </a:endParaRPr>
          </a:p>
        </p:txBody>
      </p:sp>
      <p:graphicFrame>
        <p:nvGraphicFramePr>
          <p:cNvPr id="6" name="Table 29">
            <a:extLst>
              <a:ext uri="{FF2B5EF4-FFF2-40B4-BE49-F238E27FC236}">
                <a16:creationId xmlns:a16="http://schemas.microsoft.com/office/drawing/2014/main" id="{2A91A068-0952-A90E-39BD-05D21904B34E}"/>
              </a:ext>
            </a:extLst>
          </p:cNvPr>
          <p:cNvGraphicFramePr>
            <a:graphicFrameLocks noGrp="1"/>
          </p:cNvGraphicFramePr>
          <p:nvPr>
            <p:extLst>
              <p:ext uri="{D42A27DB-BD31-4B8C-83A1-F6EECF244321}">
                <p14:modId xmlns:p14="http://schemas.microsoft.com/office/powerpoint/2010/main" val="1863129614"/>
              </p:ext>
            </p:extLst>
          </p:nvPr>
        </p:nvGraphicFramePr>
        <p:xfrm>
          <a:off x="385480" y="451659"/>
          <a:ext cx="11383731" cy="2764773"/>
        </p:xfrm>
        <a:graphic>
          <a:graphicData uri="http://schemas.openxmlformats.org/drawingml/2006/table">
            <a:tbl>
              <a:tblPr firstRow="1" bandRow="1">
                <a:tableStyleId>{073A0DAA-6AF3-43AB-8588-CEC1D06C72B9}</a:tableStyleId>
              </a:tblPr>
              <a:tblGrid>
                <a:gridCol w="3367272">
                  <a:extLst>
                    <a:ext uri="{9D8B030D-6E8A-4147-A177-3AD203B41FA5}">
                      <a16:colId xmlns:a16="http://schemas.microsoft.com/office/drawing/2014/main" val="2621445844"/>
                    </a:ext>
                  </a:extLst>
                </a:gridCol>
                <a:gridCol w="4682019">
                  <a:extLst>
                    <a:ext uri="{9D8B030D-6E8A-4147-A177-3AD203B41FA5}">
                      <a16:colId xmlns:a16="http://schemas.microsoft.com/office/drawing/2014/main" val="3863531659"/>
                    </a:ext>
                  </a:extLst>
                </a:gridCol>
                <a:gridCol w="3334440">
                  <a:extLst>
                    <a:ext uri="{9D8B030D-6E8A-4147-A177-3AD203B41FA5}">
                      <a16:colId xmlns:a16="http://schemas.microsoft.com/office/drawing/2014/main" val="1833331466"/>
                    </a:ext>
                  </a:extLst>
                </a:gridCol>
              </a:tblGrid>
              <a:tr h="130493">
                <a:tc>
                  <a:txBody>
                    <a:bodyPr/>
                    <a:lstStyle/>
                    <a:p>
                      <a:endParaRPr lang="en-IN" sz="1400" b="0" dirty="0">
                        <a:solidFill>
                          <a:srgbClr val="0070C0"/>
                        </a:solidFill>
                        <a:latin typeface="Cambria" panose="02040503050406030204" pitchFamily="18" charset="0"/>
                        <a:ea typeface="Cambria" panose="02040503050406030204" pitchFamily="18" charset="0"/>
                      </a:endParaRPr>
                    </a:p>
                  </a:txBody>
                  <a:tcPr/>
                </a:tc>
                <a:tc>
                  <a:txBody>
                    <a:bodyPr/>
                    <a:lstStyle/>
                    <a:p>
                      <a:endParaRPr lang="en-IN" sz="1400" b="0">
                        <a:solidFill>
                          <a:srgbClr val="0070C0"/>
                        </a:solidFill>
                        <a:latin typeface="Cambria" panose="02040503050406030204" pitchFamily="18" charset="0"/>
                        <a:ea typeface="Cambria" panose="02040503050406030204" pitchFamily="18" charset="0"/>
                      </a:endParaRPr>
                    </a:p>
                  </a:txBody>
                  <a:tcPr/>
                </a:tc>
                <a:tc>
                  <a:txBody>
                    <a:bodyPr/>
                    <a:lstStyle/>
                    <a:p>
                      <a:endParaRPr lang="en-IN" sz="1400" b="0">
                        <a:solidFill>
                          <a:srgbClr val="0070C0"/>
                        </a:solidFill>
                        <a:latin typeface="Cambria" panose="02040503050406030204" pitchFamily="18" charset="0"/>
                        <a:ea typeface="Cambria" panose="02040503050406030204" pitchFamily="18" charset="0"/>
                      </a:endParaRPr>
                    </a:p>
                  </a:txBody>
                  <a:tcPr/>
                </a:tc>
                <a:extLst>
                  <a:ext uri="{0D108BD9-81ED-4DB2-BD59-A6C34878D82A}">
                    <a16:rowId xmlns:a16="http://schemas.microsoft.com/office/drawing/2014/main" val="2910304898"/>
                  </a:ext>
                </a:extLst>
              </a:tr>
              <a:tr h="362041">
                <a:tc>
                  <a:txBody>
                    <a:bodyPr/>
                    <a:lstStyle/>
                    <a:p>
                      <a:pPr algn="ctr"/>
                      <a:r>
                        <a:rPr lang="en-US" sz="1400" b="1" dirty="0">
                          <a:solidFill>
                            <a:srgbClr val="0000FF"/>
                          </a:solidFill>
                          <a:effectLst/>
                          <a:latin typeface="Cambria" panose="02040503050406030204" pitchFamily="18" charset="0"/>
                          <a:ea typeface="Cambria" panose="02040503050406030204" pitchFamily="18" charset="0"/>
                        </a:rPr>
                        <a:t>Class 15-18 ()</a:t>
                      </a:r>
                    </a:p>
                  </a:txBody>
                  <a:tcPr marL="68580" marR="6858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dirty="0">
                          <a:solidFill>
                            <a:srgbClr val="0000FF"/>
                          </a:solidFill>
                          <a:latin typeface="Cambria" panose="02040503050406030204" pitchFamily="18" charset="0"/>
                          <a:ea typeface="Cambria" panose="02040503050406030204" pitchFamily="18" charset="0"/>
                        </a:rPr>
                        <a:t>Percolation, ER Networks, Scale-free and small world, SIS in ER and scale-free (Baruch Hens) (mod 3-4), </a:t>
                      </a:r>
                      <a:endParaRPr lang="en-IN" sz="1400" b="1" dirty="0">
                        <a:solidFill>
                          <a:srgbClr val="0000FF"/>
                        </a:solidFill>
                        <a:effectLst/>
                        <a:latin typeface="Cambria" panose="02040503050406030204" pitchFamily="18" charset="0"/>
                        <a:ea typeface="Cambria" panose="02040503050406030204" pitchFamily="18" charset="0"/>
                      </a:endParaRPr>
                    </a:p>
                  </a:txBody>
                  <a:tcPr marL="68580" marR="68580" marT="0" marB="0" anchor="ctr"/>
                </a:tc>
                <a:tc>
                  <a:txBody>
                    <a:bodyPr/>
                    <a:lstStyle/>
                    <a:p>
                      <a:pPr algn="ctr"/>
                      <a:r>
                        <a:rPr lang="en-US" sz="1400" b="1" dirty="0">
                          <a:solidFill>
                            <a:srgbClr val="0070C0"/>
                          </a:solidFill>
                          <a:latin typeface="Cambria" panose="02040503050406030204" pitchFamily="18" charset="0"/>
                          <a:ea typeface="Cambria" panose="02040503050406030204" pitchFamily="18" charset="0"/>
                        </a:rPr>
                        <a:t>Demonstration with </a:t>
                      </a:r>
                      <a:r>
                        <a:rPr lang="en-US" sz="1400" b="1" dirty="0" err="1">
                          <a:solidFill>
                            <a:srgbClr val="0070C0"/>
                          </a:solidFill>
                          <a:latin typeface="Cambria" panose="02040503050406030204" pitchFamily="18" charset="0"/>
                          <a:ea typeface="Cambria" panose="02040503050406030204" pitchFamily="18" charset="0"/>
                        </a:rPr>
                        <a:t>MatLab</a:t>
                      </a:r>
                      <a:r>
                        <a:rPr lang="en-US" sz="1400" b="1" dirty="0">
                          <a:solidFill>
                            <a:srgbClr val="0070C0"/>
                          </a:solidFill>
                          <a:latin typeface="Cambria" panose="02040503050406030204" pitchFamily="18" charset="0"/>
                          <a:ea typeface="Cambria" panose="02040503050406030204" pitchFamily="18" charset="0"/>
                        </a:rPr>
                        <a:t> </a:t>
                      </a:r>
                      <a:endParaRPr lang="en-IN" sz="1400" b="1" dirty="0">
                        <a:solidFill>
                          <a:srgbClr val="0070C0"/>
                        </a:solidFill>
                        <a:latin typeface="Cambria" panose="02040503050406030204" pitchFamily="18" charset="0"/>
                        <a:ea typeface="Cambria" panose="02040503050406030204" pitchFamily="18" charset="0"/>
                      </a:endParaRPr>
                    </a:p>
                  </a:txBody>
                  <a:tcPr/>
                </a:tc>
                <a:extLst>
                  <a:ext uri="{0D108BD9-81ED-4DB2-BD59-A6C34878D82A}">
                    <a16:rowId xmlns:a16="http://schemas.microsoft.com/office/drawing/2014/main" val="3983216560"/>
                  </a:ext>
                </a:extLst>
              </a:tr>
              <a:tr h="444921">
                <a:tc>
                  <a:txBody>
                    <a:bodyPr/>
                    <a:lstStyle/>
                    <a:p>
                      <a:pPr marL="0" marR="0" lvl="0" indent="0" algn="ctr" defTabSz="2879903" rtl="0" eaLnBrk="1" fontAlgn="auto" latinLnBrk="0" hangingPunct="1">
                        <a:lnSpc>
                          <a:spcPct val="100000"/>
                        </a:lnSpc>
                        <a:spcBef>
                          <a:spcPts val="0"/>
                        </a:spcBef>
                        <a:spcAft>
                          <a:spcPts val="0"/>
                        </a:spcAft>
                        <a:buClrTx/>
                        <a:buSzTx/>
                        <a:buFontTx/>
                        <a:buNone/>
                        <a:tabLst/>
                        <a:defRPr/>
                      </a:pPr>
                      <a:r>
                        <a:rPr lang="en-US" sz="1400" b="1" dirty="0">
                          <a:solidFill>
                            <a:srgbClr val="0000FF"/>
                          </a:solidFill>
                          <a:effectLst/>
                          <a:latin typeface="Cambria" panose="02040503050406030204" pitchFamily="18" charset="0"/>
                          <a:ea typeface="Cambria" panose="02040503050406030204" pitchFamily="18" charset="0"/>
                        </a:rPr>
                        <a:t>Class 18- 20()</a:t>
                      </a:r>
                      <a:endParaRPr lang="en-IN" sz="1400" b="1" dirty="0">
                        <a:solidFill>
                          <a:srgbClr val="0000FF"/>
                        </a:solidFill>
                        <a:effectLst/>
                        <a:latin typeface="Cambria" panose="02040503050406030204" pitchFamily="18" charset="0"/>
                        <a:ea typeface="Cambria" panose="02040503050406030204" pitchFamily="18" charset="0"/>
                      </a:endParaRPr>
                    </a:p>
                  </a:txBody>
                  <a:tcPr marL="68580" marR="6858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i="0" dirty="0">
                          <a:solidFill>
                            <a:srgbClr val="0000FF"/>
                          </a:solidFill>
                          <a:effectLst/>
                          <a:latin typeface="Cambria" panose="02040503050406030204" pitchFamily="18" charset="0"/>
                          <a:ea typeface="Cambria" panose="02040503050406030204" pitchFamily="18" charset="0"/>
                        </a:rPr>
                        <a:t>Kuramoto dynamics, Coupled Chaotic  dynamics in  Networks: revisit,  Mixed population: death and spiking oscillation(Mod5), test kit based intervention-simple simulation in SIRX type model: mixed population</a:t>
                      </a:r>
                      <a:endParaRPr lang="en-IN" sz="1400" b="1" i="0" dirty="0">
                        <a:solidFill>
                          <a:srgbClr val="0000FF"/>
                        </a:solidFill>
                        <a:effectLst/>
                        <a:latin typeface="Cambria" panose="02040503050406030204" pitchFamily="18" charset="0"/>
                        <a:ea typeface="Cambria" panose="02040503050406030204" pitchFamily="18" charset="0"/>
                      </a:endParaRPr>
                    </a:p>
                  </a:txBody>
                  <a:tcPr marL="68580" marR="68580" marT="0" marB="0" anchor="ctr"/>
                </a:tc>
                <a:tc>
                  <a:txBody>
                    <a:bodyPr/>
                    <a:lstStyle/>
                    <a:p>
                      <a:pPr algn="ctr"/>
                      <a:r>
                        <a:rPr lang="en-US" sz="1400" b="1" dirty="0">
                          <a:solidFill>
                            <a:srgbClr val="0070C0"/>
                          </a:solidFill>
                          <a:latin typeface="Cambria" panose="02040503050406030204" pitchFamily="18" charset="0"/>
                          <a:ea typeface="Cambria" panose="02040503050406030204" pitchFamily="18" charset="0"/>
                        </a:rPr>
                        <a:t>Demonstration with </a:t>
                      </a:r>
                      <a:r>
                        <a:rPr lang="en-US" sz="1400" b="1" dirty="0" err="1">
                          <a:solidFill>
                            <a:srgbClr val="0070C0"/>
                          </a:solidFill>
                          <a:latin typeface="Cambria" panose="02040503050406030204" pitchFamily="18" charset="0"/>
                          <a:ea typeface="Cambria" panose="02040503050406030204" pitchFamily="18" charset="0"/>
                        </a:rPr>
                        <a:t>MatLab</a:t>
                      </a:r>
                      <a:r>
                        <a:rPr lang="en-US" sz="1400" b="1" dirty="0">
                          <a:solidFill>
                            <a:srgbClr val="0070C0"/>
                          </a:solidFill>
                          <a:latin typeface="Cambria" panose="02040503050406030204" pitchFamily="18" charset="0"/>
                          <a:ea typeface="Cambria" panose="02040503050406030204" pitchFamily="18" charset="0"/>
                        </a:rPr>
                        <a:t> </a:t>
                      </a:r>
                      <a:endParaRPr lang="en-IN" sz="1400" b="1" dirty="0">
                        <a:solidFill>
                          <a:srgbClr val="0070C0"/>
                        </a:solidFill>
                        <a:latin typeface="Cambria" panose="02040503050406030204" pitchFamily="18" charset="0"/>
                        <a:ea typeface="Cambria" panose="02040503050406030204" pitchFamily="18" charset="0"/>
                      </a:endParaRPr>
                    </a:p>
                  </a:txBody>
                  <a:tcPr/>
                </a:tc>
                <a:extLst>
                  <a:ext uri="{0D108BD9-81ED-4DB2-BD59-A6C34878D82A}">
                    <a16:rowId xmlns:a16="http://schemas.microsoft.com/office/drawing/2014/main" val="3085236417"/>
                  </a:ext>
                </a:extLst>
              </a:tr>
              <a:tr h="496829">
                <a:tc>
                  <a:txBody>
                    <a:bodyPr/>
                    <a:lstStyle/>
                    <a:p>
                      <a:pPr algn="ctr"/>
                      <a:r>
                        <a:rPr lang="en-US" sz="1400" b="1" dirty="0">
                          <a:solidFill>
                            <a:srgbClr val="0000FF"/>
                          </a:solidFill>
                          <a:effectLst/>
                          <a:latin typeface="Cambria" panose="02040503050406030204" pitchFamily="18" charset="0"/>
                          <a:ea typeface="Cambria" panose="02040503050406030204" pitchFamily="18" charset="0"/>
                        </a:rPr>
                        <a:t>Class 21 ()</a:t>
                      </a:r>
                      <a:endParaRPr lang="en-IN" sz="1400" b="1" dirty="0">
                        <a:solidFill>
                          <a:srgbClr val="0000FF"/>
                        </a:solidFill>
                        <a:effectLst/>
                        <a:latin typeface="Cambria" panose="02040503050406030204" pitchFamily="18" charset="0"/>
                        <a:ea typeface="Cambria" panose="02040503050406030204" pitchFamily="18" charset="0"/>
                      </a:endParaRPr>
                    </a:p>
                  </a:txBody>
                  <a:tcPr marL="68580" marR="6858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dirty="0">
                          <a:solidFill>
                            <a:srgbClr val="0000FF"/>
                          </a:solidFill>
                          <a:latin typeface="Cambria" panose="02040503050406030204" pitchFamily="18" charset="0"/>
                          <a:ea typeface="Cambria" panose="02040503050406030204" pitchFamily="18" charset="0"/>
                        </a:rPr>
                        <a:t>Data driven approach: EEG data , climate </a:t>
                      </a:r>
                      <a:r>
                        <a:rPr lang="en-US" sz="1400" b="1" dirty="0" err="1">
                          <a:solidFill>
                            <a:srgbClr val="0000FF"/>
                          </a:solidFill>
                          <a:latin typeface="Cambria" panose="02040503050406030204" pitchFamily="18" charset="0"/>
                          <a:ea typeface="Cambria" panose="02040503050406030204" pitchFamily="18" charset="0"/>
                        </a:rPr>
                        <a:t>etc</a:t>
                      </a:r>
                      <a:endParaRPr lang="en-IN" sz="1400" b="1" dirty="0">
                        <a:solidFill>
                          <a:srgbClr val="0000FF"/>
                        </a:solidFill>
                        <a:latin typeface="Cambria" panose="02040503050406030204" pitchFamily="18" charset="0"/>
                        <a:ea typeface="Cambria" panose="02040503050406030204" pitchFamily="18" charset="0"/>
                      </a:endParaRPr>
                    </a:p>
                  </a:txBody>
                  <a:tcPr marL="68580" marR="68580" marT="0" marB="0" anchor="ctr"/>
                </a:tc>
                <a:tc>
                  <a:txBody>
                    <a:bodyPr/>
                    <a:lstStyle/>
                    <a:p>
                      <a:pPr algn="ctr"/>
                      <a:endParaRPr lang="en-IN" sz="1400" b="1" dirty="0">
                        <a:solidFill>
                          <a:srgbClr val="0070C0"/>
                        </a:solidFill>
                        <a:latin typeface="Cambria" panose="02040503050406030204" pitchFamily="18" charset="0"/>
                        <a:ea typeface="Cambria" panose="02040503050406030204" pitchFamily="18" charset="0"/>
                      </a:endParaRPr>
                    </a:p>
                  </a:txBody>
                  <a:tcPr/>
                </a:tc>
                <a:extLst>
                  <a:ext uri="{0D108BD9-81ED-4DB2-BD59-A6C34878D82A}">
                    <a16:rowId xmlns:a16="http://schemas.microsoft.com/office/drawing/2014/main" val="3713480329"/>
                  </a:ext>
                </a:extLst>
              </a:tr>
              <a:tr h="196047">
                <a:tc>
                  <a:txBody>
                    <a:bodyPr/>
                    <a:lstStyle/>
                    <a:p>
                      <a:pPr algn="ctr"/>
                      <a:r>
                        <a:rPr lang="en-US" sz="1400" b="1" dirty="0">
                          <a:solidFill>
                            <a:srgbClr val="0000FF"/>
                          </a:solidFill>
                          <a:latin typeface="Cambria" panose="02040503050406030204" pitchFamily="18" charset="0"/>
                          <a:ea typeface="Cambria" panose="02040503050406030204" pitchFamily="18" charset="0"/>
                        </a:rPr>
                        <a:t>Class 22 ()</a:t>
                      </a:r>
                      <a:endParaRPr lang="en-IN" sz="1400" b="1" dirty="0">
                        <a:solidFill>
                          <a:srgbClr val="0000FF"/>
                        </a:solidFill>
                        <a:latin typeface="Cambria" panose="02040503050406030204" pitchFamily="18" charset="0"/>
                        <a:ea typeface="Cambria" panose="020405030504060302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IN" sz="1400" b="1" dirty="0">
                        <a:solidFill>
                          <a:srgbClr val="0070C0"/>
                        </a:solidFill>
                        <a:latin typeface="Cambria" panose="02040503050406030204" pitchFamily="18" charset="0"/>
                        <a:ea typeface="Cambria" panose="020405030504060302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dirty="0">
                          <a:solidFill>
                            <a:srgbClr val="0070C0"/>
                          </a:solidFill>
                          <a:latin typeface="Cambria" panose="02040503050406030204" pitchFamily="18" charset="0"/>
                          <a:ea typeface="Cambria" panose="02040503050406030204" pitchFamily="18" charset="0"/>
                        </a:rPr>
                        <a:t>Demonstration with </a:t>
                      </a:r>
                      <a:r>
                        <a:rPr lang="en-US" sz="1400" b="1" dirty="0" err="1">
                          <a:solidFill>
                            <a:srgbClr val="0070C0"/>
                          </a:solidFill>
                          <a:latin typeface="Cambria" panose="02040503050406030204" pitchFamily="18" charset="0"/>
                          <a:ea typeface="Cambria" panose="02040503050406030204" pitchFamily="18" charset="0"/>
                        </a:rPr>
                        <a:t>MatLab</a:t>
                      </a:r>
                      <a:r>
                        <a:rPr lang="en-US" sz="1400" b="1" dirty="0">
                          <a:solidFill>
                            <a:srgbClr val="0070C0"/>
                          </a:solidFill>
                          <a:latin typeface="Cambria" panose="02040503050406030204" pitchFamily="18" charset="0"/>
                          <a:ea typeface="Cambria" panose="02040503050406030204" pitchFamily="18" charset="0"/>
                        </a:rPr>
                        <a:t> </a:t>
                      </a:r>
                      <a:endParaRPr lang="en-IN" sz="1400" b="1" dirty="0">
                        <a:solidFill>
                          <a:srgbClr val="0070C0"/>
                        </a:solidFill>
                        <a:latin typeface="Cambria" panose="02040503050406030204" pitchFamily="18" charset="0"/>
                        <a:ea typeface="Cambria" panose="02040503050406030204" pitchFamily="18" charset="0"/>
                      </a:endParaRPr>
                    </a:p>
                  </a:txBody>
                  <a:tcPr/>
                </a:tc>
                <a:extLst>
                  <a:ext uri="{0D108BD9-81ED-4DB2-BD59-A6C34878D82A}">
                    <a16:rowId xmlns:a16="http://schemas.microsoft.com/office/drawing/2014/main" val="2605189112"/>
                  </a:ext>
                </a:extLst>
              </a:tr>
              <a:tr h="378184">
                <a:tc>
                  <a:txBody>
                    <a:bodyPr/>
                    <a:lstStyle/>
                    <a:p>
                      <a:pPr algn="ctr"/>
                      <a:r>
                        <a:rPr lang="en-US" sz="1400" b="1" dirty="0">
                          <a:solidFill>
                            <a:srgbClr val="0000FF"/>
                          </a:solidFill>
                          <a:latin typeface="Cambria" panose="02040503050406030204" pitchFamily="18" charset="0"/>
                          <a:ea typeface="Cambria" panose="02040503050406030204" pitchFamily="18" charset="0"/>
                        </a:rPr>
                        <a:t>Class 23 () </a:t>
                      </a:r>
                      <a:endParaRPr lang="en-IN" sz="1400" b="1" dirty="0">
                        <a:solidFill>
                          <a:srgbClr val="0000FF"/>
                        </a:solidFill>
                        <a:latin typeface="Cambria" panose="02040503050406030204" pitchFamily="18" charset="0"/>
                        <a:ea typeface="Cambria" panose="020405030504060302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dirty="0">
                          <a:solidFill>
                            <a:srgbClr val="0070C0"/>
                          </a:solidFill>
                          <a:latin typeface="Cambria" panose="02040503050406030204" pitchFamily="18" charset="0"/>
                          <a:ea typeface="Cambria" panose="02040503050406030204" pitchFamily="18" charset="0"/>
                        </a:rPr>
                        <a:t>Project /Assignment discussion</a:t>
                      </a:r>
                      <a:endParaRPr lang="en-IN" sz="1400" b="0" dirty="0">
                        <a:solidFill>
                          <a:srgbClr val="0070C0"/>
                        </a:solidFill>
                        <a:latin typeface="Cambria" panose="02040503050406030204" pitchFamily="18" charset="0"/>
                        <a:ea typeface="Cambria" panose="020405030504060302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IN" sz="1400" b="1" dirty="0">
                        <a:solidFill>
                          <a:srgbClr val="0070C0"/>
                        </a:solidFill>
                        <a:latin typeface="Cambria" panose="02040503050406030204" pitchFamily="18" charset="0"/>
                        <a:ea typeface="Cambria" panose="02040503050406030204" pitchFamily="18" charset="0"/>
                      </a:endParaRPr>
                    </a:p>
                  </a:txBody>
                  <a:tcPr/>
                </a:tc>
                <a:extLst>
                  <a:ext uri="{0D108BD9-81ED-4DB2-BD59-A6C34878D82A}">
                    <a16:rowId xmlns:a16="http://schemas.microsoft.com/office/drawing/2014/main" val="3635097694"/>
                  </a:ext>
                </a:extLst>
              </a:tr>
            </a:tbl>
          </a:graphicData>
        </a:graphic>
      </p:graphicFrame>
      <p:graphicFrame>
        <p:nvGraphicFramePr>
          <p:cNvPr id="9" name="Table 29">
            <a:extLst>
              <a:ext uri="{FF2B5EF4-FFF2-40B4-BE49-F238E27FC236}">
                <a16:creationId xmlns:a16="http://schemas.microsoft.com/office/drawing/2014/main" id="{5E92E2FC-3DE5-9C82-9FB2-F02D47D02F11}"/>
              </a:ext>
            </a:extLst>
          </p:cNvPr>
          <p:cNvGraphicFramePr>
            <a:graphicFrameLocks noGrp="1"/>
          </p:cNvGraphicFramePr>
          <p:nvPr>
            <p:extLst>
              <p:ext uri="{D42A27DB-BD31-4B8C-83A1-F6EECF244321}">
                <p14:modId xmlns:p14="http://schemas.microsoft.com/office/powerpoint/2010/main" val="237607706"/>
              </p:ext>
            </p:extLst>
          </p:nvPr>
        </p:nvGraphicFramePr>
        <p:xfrm>
          <a:off x="385480" y="3428317"/>
          <a:ext cx="11383731" cy="2737039"/>
        </p:xfrm>
        <a:graphic>
          <a:graphicData uri="http://schemas.openxmlformats.org/drawingml/2006/table">
            <a:tbl>
              <a:tblPr firstRow="1" bandRow="1">
                <a:tableStyleId>{073A0DAA-6AF3-43AB-8588-CEC1D06C72B9}</a:tableStyleId>
              </a:tblPr>
              <a:tblGrid>
                <a:gridCol w="3837724">
                  <a:extLst>
                    <a:ext uri="{9D8B030D-6E8A-4147-A177-3AD203B41FA5}">
                      <a16:colId xmlns:a16="http://schemas.microsoft.com/office/drawing/2014/main" val="2621445844"/>
                    </a:ext>
                  </a:extLst>
                </a:gridCol>
                <a:gridCol w="4035893">
                  <a:extLst>
                    <a:ext uri="{9D8B030D-6E8A-4147-A177-3AD203B41FA5}">
                      <a16:colId xmlns:a16="http://schemas.microsoft.com/office/drawing/2014/main" val="3863531659"/>
                    </a:ext>
                  </a:extLst>
                </a:gridCol>
                <a:gridCol w="3510114">
                  <a:extLst>
                    <a:ext uri="{9D8B030D-6E8A-4147-A177-3AD203B41FA5}">
                      <a16:colId xmlns:a16="http://schemas.microsoft.com/office/drawing/2014/main" val="1833331466"/>
                    </a:ext>
                  </a:extLst>
                </a:gridCol>
              </a:tblGrid>
              <a:tr h="130642">
                <a:tc>
                  <a:txBody>
                    <a:bodyPr/>
                    <a:lstStyle/>
                    <a:p>
                      <a:endParaRPr lang="en-IN" sz="1400" b="0" dirty="0">
                        <a:solidFill>
                          <a:srgbClr val="0070C0"/>
                        </a:solidFill>
                        <a:latin typeface="Cambria" panose="02040503050406030204" pitchFamily="18" charset="0"/>
                        <a:ea typeface="Cambria" panose="02040503050406030204" pitchFamily="18" charset="0"/>
                      </a:endParaRPr>
                    </a:p>
                  </a:txBody>
                  <a:tcPr/>
                </a:tc>
                <a:tc>
                  <a:txBody>
                    <a:bodyPr/>
                    <a:lstStyle/>
                    <a:p>
                      <a:endParaRPr lang="en-IN" sz="1400" b="0" dirty="0">
                        <a:solidFill>
                          <a:srgbClr val="0070C0"/>
                        </a:solidFill>
                        <a:latin typeface="Cambria" panose="02040503050406030204" pitchFamily="18" charset="0"/>
                        <a:ea typeface="Cambria" panose="02040503050406030204" pitchFamily="18" charset="0"/>
                      </a:endParaRPr>
                    </a:p>
                  </a:txBody>
                  <a:tcPr/>
                </a:tc>
                <a:tc>
                  <a:txBody>
                    <a:bodyPr/>
                    <a:lstStyle/>
                    <a:p>
                      <a:endParaRPr lang="en-IN" sz="1400" b="0">
                        <a:solidFill>
                          <a:srgbClr val="0070C0"/>
                        </a:solidFill>
                        <a:latin typeface="Cambria" panose="02040503050406030204" pitchFamily="18" charset="0"/>
                        <a:ea typeface="Cambria" panose="02040503050406030204" pitchFamily="18" charset="0"/>
                      </a:endParaRPr>
                    </a:p>
                  </a:txBody>
                  <a:tcPr/>
                </a:tc>
                <a:extLst>
                  <a:ext uri="{0D108BD9-81ED-4DB2-BD59-A6C34878D82A}">
                    <a16:rowId xmlns:a16="http://schemas.microsoft.com/office/drawing/2014/main" val="2910304898"/>
                  </a:ext>
                </a:extLst>
              </a:tr>
              <a:tr h="734121">
                <a:tc>
                  <a:txBody>
                    <a:bodyPr/>
                    <a:lstStyle/>
                    <a:p>
                      <a:pPr algn="ctr"/>
                      <a:r>
                        <a:rPr lang="en-US" sz="1400" b="1" dirty="0">
                          <a:solidFill>
                            <a:srgbClr val="0000FF"/>
                          </a:solidFill>
                          <a:effectLst/>
                          <a:latin typeface="Cambria" panose="02040503050406030204" pitchFamily="18" charset="0"/>
                          <a:ea typeface="Cambria" panose="02040503050406030204" pitchFamily="18" charset="0"/>
                        </a:rPr>
                        <a:t>Class 23-24 ()</a:t>
                      </a:r>
                    </a:p>
                  </a:txBody>
                  <a:tcPr marL="68580" marR="6858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dirty="0">
                          <a:solidFill>
                            <a:srgbClr val="0070C0"/>
                          </a:solidFill>
                          <a:latin typeface="Cambria" panose="02040503050406030204" pitchFamily="18" charset="0"/>
                          <a:ea typeface="Cambria" panose="02040503050406030204" pitchFamily="18" charset="0"/>
                        </a:rPr>
                        <a:t>Advanced </a:t>
                      </a:r>
                      <a:r>
                        <a:rPr lang="en-US" sz="1400" b="0" dirty="0" err="1">
                          <a:solidFill>
                            <a:srgbClr val="0070C0"/>
                          </a:solidFill>
                          <a:latin typeface="Cambria" panose="02040503050406030204" pitchFamily="18" charset="0"/>
                          <a:ea typeface="Cambria" panose="02040503050406030204" pitchFamily="18" charset="0"/>
                        </a:rPr>
                        <a:t>topocs</a:t>
                      </a:r>
                      <a:endParaRPr lang="en-IN" sz="1400" b="0" dirty="0">
                        <a:solidFill>
                          <a:srgbClr val="0070C0"/>
                        </a:solidFill>
                        <a:latin typeface="Cambria" panose="02040503050406030204" pitchFamily="18" charset="0"/>
                        <a:ea typeface="Cambria" panose="02040503050406030204" pitchFamily="18" charset="0"/>
                      </a:endParaRPr>
                    </a:p>
                  </a:txBody>
                  <a:tcPr marL="68580" marR="68580" marT="0" marB="0" anchor="ctr"/>
                </a:tc>
                <a:tc>
                  <a:txBody>
                    <a:bodyPr/>
                    <a:lstStyle/>
                    <a:p>
                      <a:pPr marL="0" marR="0" lvl="0" indent="0" algn="ctr" defTabSz="2879903" rtl="0" eaLnBrk="1" fontAlgn="auto" latinLnBrk="0" hangingPunct="1">
                        <a:lnSpc>
                          <a:spcPct val="100000"/>
                        </a:lnSpc>
                        <a:spcBef>
                          <a:spcPts val="0"/>
                        </a:spcBef>
                        <a:spcAft>
                          <a:spcPts val="0"/>
                        </a:spcAft>
                        <a:buClrTx/>
                        <a:buSzTx/>
                        <a:buFontTx/>
                        <a:buNone/>
                        <a:tabLst/>
                        <a:defRPr/>
                      </a:pPr>
                      <a:endParaRPr lang="en-IN" sz="1400" b="0" dirty="0">
                        <a:solidFill>
                          <a:srgbClr val="0070C0"/>
                        </a:solidFill>
                        <a:latin typeface="Cambria" panose="02040503050406030204" pitchFamily="18" charset="0"/>
                        <a:ea typeface="Cambria" panose="02040503050406030204" pitchFamily="18" charset="0"/>
                      </a:endParaRPr>
                    </a:p>
                  </a:txBody>
                  <a:tcPr/>
                </a:tc>
                <a:extLst>
                  <a:ext uri="{0D108BD9-81ED-4DB2-BD59-A6C34878D82A}">
                    <a16:rowId xmlns:a16="http://schemas.microsoft.com/office/drawing/2014/main" val="3983216560"/>
                  </a:ext>
                </a:extLst>
              </a:tr>
              <a:tr h="444921">
                <a:tc>
                  <a:txBody>
                    <a:bodyPr/>
                    <a:lstStyle/>
                    <a:p>
                      <a:pPr marL="0" marR="0" lvl="0" indent="0" algn="ctr" defTabSz="2879903" rtl="0" eaLnBrk="1" fontAlgn="auto" latinLnBrk="0" hangingPunct="1">
                        <a:lnSpc>
                          <a:spcPct val="100000"/>
                        </a:lnSpc>
                        <a:spcBef>
                          <a:spcPts val="0"/>
                        </a:spcBef>
                        <a:spcAft>
                          <a:spcPts val="0"/>
                        </a:spcAft>
                        <a:buClrTx/>
                        <a:buSzTx/>
                        <a:buFontTx/>
                        <a:buNone/>
                        <a:tabLst/>
                        <a:defRPr/>
                      </a:pPr>
                      <a:r>
                        <a:rPr lang="en-US" sz="1400" b="1" dirty="0">
                          <a:solidFill>
                            <a:srgbClr val="0000FF"/>
                          </a:solidFill>
                          <a:effectLst/>
                          <a:latin typeface="Cambria" panose="02040503050406030204" pitchFamily="18" charset="0"/>
                          <a:ea typeface="Cambria" panose="02040503050406030204" pitchFamily="18" charset="0"/>
                        </a:rPr>
                        <a:t>Class 25-27</a:t>
                      </a:r>
                      <a:endParaRPr lang="en-IN" sz="1400" b="1" dirty="0">
                        <a:solidFill>
                          <a:srgbClr val="0000FF"/>
                        </a:solidFill>
                        <a:effectLst/>
                        <a:latin typeface="Cambria" panose="02040503050406030204" pitchFamily="18" charset="0"/>
                        <a:ea typeface="Cambria" panose="02040503050406030204" pitchFamily="18" charset="0"/>
                      </a:endParaRPr>
                    </a:p>
                  </a:txBody>
                  <a:tcPr marL="68580" marR="6858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dirty="0">
                          <a:solidFill>
                            <a:srgbClr val="0070C0"/>
                          </a:solidFill>
                          <a:effectLst/>
                          <a:latin typeface="Cambria" panose="02040503050406030204" pitchFamily="18" charset="0"/>
                          <a:ea typeface="Cambria" panose="02040503050406030204" pitchFamily="18" charset="0"/>
                        </a:rPr>
                        <a:t>Project Viva</a:t>
                      </a:r>
                      <a:endParaRPr lang="en-IN" sz="1400" b="0" dirty="0">
                        <a:solidFill>
                          <a:srgbClr val="0070C0"/>
                        </a:solidFill>
                        <a:effectLst/>
                        <a:latin typeface="Cambria" panose="02040503050406030204" pitchFamily="18" charset="0"/>
                        <a:ea typeface="Cambria" panose="020405030504060302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lang="en-IN" sz="1400" b="1" dirty="0">
                        <a:solidFill>
                          <a:srgbClr val="0070C0"/>
                        </a:solidFill>
                        <a:latin typeface="Cambria" panose="02040503050406030204" pitchFamily="18" charset="0"/>
                        <a:ea typeface="Cambria" panose="02040503050406030204" pitchFamily="18" charset="0"/>
                      </a:endParaRPr>
                    </a:p>
                  </a:txBody>
                  <a:tcPr marL="68580" marR="68580" marT="0" marB="0" anchor="ctr"/>
                </a:tc>
                <a:tc>
                  <a:txBody>
                    <a:bodyPr/>
                    <a:lstStyle/>
                    <a:p>
                      <a:pPr marL="0" marR="0" lvl="0" indent="0" algn="ctr" defTabSz="2879903" rtl="0" eaLnBrk="1" fontAlgn="auto" latinLnBrk="0" hangingPunct="1">
                        <a:lnSpc>
                          <a:spcPct val="100000"/>
                        </a:lnSpc>
                        <a:spcBef>
                          <a:spcPts val="0"/>
                        </a:spcBef>
                        <a:spcAft>
                          <a:spcPts val="0"/>
                        </a:spcAft>
                        <a:buClrTx/>
                        <a:buSzTx/>
                        <a:buFontTx/>
                        <a:buNone/>
                        <a:tabLst/>
                        <a:defRPr/>
                      </a:pPr>
                      <a:endParaRPr lang="en-IN" sz="1400" b="0" dirty="0">
                        <a:solidFill>
                          <a:srgbClr val="0070C0"/>
                        </a:solidFill>
                        <a:latin typeface="Cambria" panose="02040503050406030204" pitchFamily="18" charset="0"/>
                        <a:ea typeface="Cambria" panose="02040503050406030204" pitchFamily="18" charset="0"/>
                      </a:endParaRPr>
                    </a:p>
                  </a:txBody>
                  <a:tcPr/>
                </a:tc>
                <a:extLst>
                  <a:ext uri="{0D108BD9-81ED-4DB2-BD59-A6C34878D82A}">
                    <a16:rowId xmlns:a16="http://schemas.microsoft.com/office/drawing/2014/main" val="3085236417"/>
                  </a:ext>
                </a:extLst>
              </a:tr>
              <a:tr h="496829">
                <a:tc>
                  <a:txBody>
                    <a:bodyPr/>
                    <a:lstStyle/>
                    <a:p>
                      <a:pPr algn="ctr"/>
                      <a:endParaRPr lang="en-IN" sz="1400" b="1" dirty="0">
                        <a:solidFill>
                          <a:srgbClr val="0000FF"/>
                        </a:solidFill>
                        <a:effectLst/>
                        <a:latin typeface="Cambria" panose="02040503050406030204" pitchFamily="18" charset="0"/>
                        <a:ea typeface="Cambria" panose="02040503050406030204" pitchFamily="18" charset="0"/>
                      </a:endParaRPr>
                    </a:p>
                  </a:txBody>
                  <a:tcPr marL="68580" marR="68580" marT="0" marB="0" anchor="ctr"/>
                </a:tc>
                <a:tc>
                  <a:txBody>
                    <a:bodyPr/>
                    <a:lstStyle/>
                    <a:p>
                      <a:pPr marL="0" marR="0" lvl="0" indent="0" algn="ctr" defTabSz="2879903" rtl="0" eaLnBrk="1" fontAlgn="auto" latinLnBrk="0" hangingPunct="1">
                        <a:lnSpc>
                          <a:spcPct val="100000"/>
                        </a:lnSpc>
                        <a:spcBef>
                          <a:spcPts val="0"/>
                        </a:spcBef>
                        <a:spcAft>
                          <a:spcPts val="0"/>
                        </a:spcAft>
                        <a:buClrTx/>
                        <a:buSzTx/>
                        <a:buFontTx/>
                        <a:buNone/>
                        <a:tabLst/>
                        <a:defRPr/>
                      </a:pPr>
                      <a:endParaRPr lang="en-IN" sz="1400" b="0" dirty="0">
                        <a:solidFill>
                          <a:srgbClr val="0070C0"/>
                        </a:solidFill>
                        <a:effectLst/>
                        <a:latin typeface="Cambria" panose="02040503050406030204" pitchFamily="18" charset="0"/>
                        <a:ea typeface="Cambria" panose="02040503050406030204" pitchFamily="18" charset="0"/>
                      </a:endParaRPr>
                    </a:p>
                  </a:txBody>
                  <a:tcPr marL="68580" marR="68580" marT="0" marB="0" anchor="ctr"/>
                </a:tc>
                <a:tc>
                  <a:txBody>
                    <a:bodyPr/>
                    <a:lstStyle/>
                    <a:p>
                      <a:pPr marL="0" marR="0" lvl="0" indent="0" algn="ctr" defTabSz="2879903" rtl="0" eaLnBrk="1" fontAlgn="auto" latinLnBrk="0" hangingPunct="1">
                        <a:lnSpc>
                          <a:spcPct val="100000"/>
                        </a:lnSpc>
                        <a:spcBef>
                          <a:spcPts val="0"/>
                        </a:spcBef>
                        <a:spcAft>
                          <a:spcPts val="0"/>
                        </a:spcAft>
                        <a:buClrTx/>
                        <a:buSzTx/>
                        <a:buFontTx/>
                        <a:buNone/>
                        <a:tabLst/>
                        <a:defRPr/>
                      </a:pPr>
                      <a:endParaRPr lang="en-IN" sz="1400" b="0" dirty="0">
                        <a:solidFill>
                          <a:srgbClr val="0070C0"/>
                        </a:solidFill>
                        <a:latin typeface="Cambria" panose="02040503050406030204" pitchFamily="18" charset="0"/>
                        <a:ea typeface="Cambria" panose="02040503050406030204" pitchFamily="18" charset="0"/>
                      </a:endParaRPr>
                    </a:p>
                  </a:txBody>
                  <a:tcPr/>
                </a:tc>
                <a:extLst>
                  <a:ext uri="{0D108BD9-81ED-4DB2-BD59-A6C34878D82A}">
                    <a16:rowId xmlns:a16="http://schemas.microsoft.com/office/drawing/2014/main" val="3713480329"/>
                  </a:ext>
                </a:extLst>
              </a:tr>
              <a:tr h="378184">
                <a:tc>
                  <a:txBody>
                    <a:bodyPr/>
                    <a:lstStyle/>
                    <a:p>
                      <a:pPr algn="ctr"/>
                      <a:endParaRPr lang="en-IN" sz="1400" b="1" dirty="0">
                        <a:solidFill>
                          <a:srgbClr val="0000FF"/>
                        </a:solidFill>
                        <a:latin typeface="Cambria" panose="02040503050406030204" pitchFamily="18" charset="0"/>
                        <a:ea typeface="Cambria" panose="02040503050406030204" pitchFamily="18" charset="0"/>
                      </a:endParaRPr>
                    </a:p>
                  </a:txBody>
                  <a:tcPr/>
                </a:tc>
                <a:tc>
                  <a:txBody>
                    <a:bodyPr/>
                    <a:lstStyle/>
                    <a:p>
                      <a:pPr algn="ctr"/>
                      <a:endParaRPr lang="en-IN" sz="1400" b="1" dirty="0">
                        <a:solidFill>
                          <a:srgbClr val="0070C0"/>
                        </a:solidFill>
                        <a:latin typeface="Cambria" panose="02040503050406030204" pitchFamily="18" charset="0"/>
                        <a:ea typeface="Cambria" panose="02040503050406030204" pitchFamily="18" charset="0"/>
                      </a:endParaRPr>
                    </a:p>
                  </a:txBody>
                  <a:tcPr/>
                </a:tc>
                <a:tc>
                  <a:txBody>
                    <a:bodyPr/>
                    <a:lstStyle/>
                    <a:p>
                      <a:pPr algn="ctr"/>
                      <a:endParaRPr lang="en-IN" sz="1400" b="0" dirty="0">
                        <a:solidFill>
                          <a:srgbClr val="0070C0"/>
                        </a:solidFill>
                        <a:latin typeface="Cambria" panose="02040503050406030204" pitchFamily="18" charset="0"/>
                        <a:ea typeface="Cambria" panose="02040503050406030204" pitchFamily="18" charset="0"/>
                      </a:endParaRPr>
                    </a:p>
                  </a:txBody>
                  <a:tcPr/>
                </a:tc>
                <a:extLst>
                  <a:ext uri="{0D108BD9-81ED-4DB2-BD59-A6C34878D82A}">
                    <a16:rowId xmlns:a16="http://schemas.microsoft.com/office/drawing/2014/main" val="2605189112"/>
                  </a:ext>
                </a:extLst>
              </a:tr>
              <a:tr h="378184">
                <a:tc>
                  <a:txBody>
                    <a:bodyPr/>
                    <a:lstStyle/>
                    <a:p>
                      <a:pPr algn="ctr"/>
                      <a:endParaRPr lang="en-IN" sz="1400" b="0" dirty="0">
                        <a:solidFill>
                          <a:srgbClr val="0000FF"/>
                        </a:solidFill>
                        <a:latin typeface="Cambria" panose="02040503050406030204" pitchFamily="18" charset="0"/>
                        <a:ea typeface="Cambria" panose="02040503050406030204" pitchFamily="18" charset="0"/>
                      </a:endParaRPr>
                    </a:p>
                  </a:txBody>
                  <a:tcPr/>
                </a:tc>
                <a:tc>
                  <a:txBody>
                    <a:bodyPr/>
                    <a:lstStyle/>
                    <a:p>
                      <a:pPr algn="ctr"/>
                      <a:endParaRPr lang="en-IN" sz="1400" b="0" dirty="0">
                        <a:solidFill>
                          <a:srgbClr val="0070C0"/>
                        </a:solidFill>
                        <a:latin typeface="Cambria" panose="02040503050406030204" pitchFamily="18" charset="0"/>
                        <a:ea typeface="Cambria" panose="02040503050406030204" pitchFamily="18" charset="0"/>
                      </a:endParaRPr>
                    </a:p>
                  </a:txBody>
                  <a:tcPr/>
                </a:tc>
                <a:tc>
                  <a:txBody>
                    <a:bodyPr/>
                    <a:lstStyle/>
                    <a:p>
                      <a:endParaRPr lang="en-IN" sz="1400" b="0" dirty="0">
                        <a:solidFill>
                          <a:srgbClr val="0070C0"/>
                        </a:solidFill>
                        <a:latin typeface="Cambria" panose="02040503050406030204" pitchFamily="18" charset="0"/>
                        <a:ea typeface="Cambria" panose="02040503050406030204" pitchFamily="18" charset="0"/>
                      </a:endParaRPr>
                    </a:p>
                  </a:txBody>
                  <a:tcPr/>
                </a:tc>
                <a:extLst>
                  <a:ext uri="{0D108BD9-81ED-4DB2-BD59-A6C34878D82A}">
                    <a16:rowId xmlns:a16="http://schemas.microsoft.com/office/drawing/2014/main" val="3635097694"/>
                  </a:ext>
                </a:extLst>
              </a:tr>
            </a:tbl>
          </a:graphicData>
        </a:graphic>
      </p:graphicFrame>
      <p:graphicFrame>
        <p:nvGraphicFramePr>
          <p:cNvPr id="2" name="Table 1">
            <a:extLst>
              <a:ext uri="{FF2B5EF4-FFF2-40B4-BE49-F238E27FC236}">
                <a16:creationId xmlns:a16="http://schemas.microsoft.com/office/drawing/2014/main" id="{7CF3AEB8-C8F5-BD9F-A062-B154E640CBEA}"/>
              </a:ext>
            </a:extLst>
          </p:cNvPr>
          <p:cNvGraphicFramePr>
            <a:graphicFrameLocks noGrp="1"/>
          </p:cNvGraphicFramePr>
          <p:nvPr>
            <p:extLst>
              <p:ext uri="{D42A27DB-BD31-4B8C-83A1-F6EECF244321}">
                <p14:modId xmlns:p14="http://schemas.microsoft.com/office/powerpoint/2010/main" val="65349640"/>
              </p:ext>
            </p:extLst>
          </p:nvPr>
        </p:nvGraphicFramePr>
        <p:xfrm>
          <a:off x="812172" y="2964019"/>
          <a:ext cx="10530346" cy="370840"/>
        </p:xfrm>
        <a:graphic>
          <a:graphicData uri="http://schemas.openxmlformats.org/drawingml/2006/table">
            <a:tbl>
              <a:tblPr firstRow="1" bandRow="1">
                <a:tableStyleId>{073A0DAA-6AF3-43AB-8588-CEC1D06C72B9}</a:tableStyleId>
              </a:tblPr>
              <a:tblGrid>
                <a:gridCol w="10530346">
                  <a:extLst>
                    <a:ext uri="{9D8B030D-6E8A-4147-A177-3AD203B41FA5}">
                      <a16:colId xmlns:a16="http://schemas.microsoft.com/office/drawing/2014/main" val="1486650402"/>
                    </a:ext>
                  </a:extLst>
                </a:gridCol>
              </a:tblGrid>
              <a:tr h="370840">
                <a:tc>
                  <a:txBody>
                    <a:bodyPr/>
                    <a:lstStyle/>
                    <a:p>
                      <a:pPr algn="ctr"/>
                      <a:r>
                        <a:rPr lang="en-US" sz="1600" dirty="0">
                          <a:solidFill>
                            <a:srgbClr val="00B050"/>
                          </a:solidFill>
                          <a:latin typeface="Cambria" panose="02040503050406030204" pitchFamily="18" charset="0"/>
                          <a:ea typeface="Cambria" panose="02040503050406030204" pitchFamily="18" charset="0"/>
                        </a:rPr>
                        <a:t>Class 22 (April 1)  Quiz</a:t>
                      </a:r>
                      <a:endParaRPr lang="en-IN" sz="1600" dirty="0">
                        <a:solidFill>
                          <a:srgbClr val="00B050"/>
                        </a:solidFill>
                        <a:latin typeface="Cambria" panose="02040503050406030204" pitchFamily="18" charset="0"/>
                        <a:ea typeface="Cambria" panose="02040503050406030204" pitchFamily="18" charset="0"/>
                      </a:endParaRPr>
                    </a:p>
                  </a:txBody>
                  <a:tcPr>
                    <a:solidFill>
                      <a:schemeClr val="bg1"/>
                    </a:solidFill>
                  </a:tcPr>
                </a:tc>
                <a:extLst>
                  <a:ext uri="{0D108BD9-81ED-4DB2-BD59-A6C34878D82A}">
                    <a16:rowId xmlns:a16="http://schemas.microsoft.com/office/drawing/2014/main" val="3765858667"/>
                  </a:ext>
                </a:extLst>
              </a:tr>
            </a:tbl>
          </a:graphicData>
        </a:graphic>
      </p:graphicFrame>
    </p:spTree>
    <p:extLst>
      <p:ext uri="{BB962C8B-B14F-4D97-AF65-F5344CB8AC3E}">
        <p14:creationId xmlns:p14="http://schemas.microsoft.com/office/powerpoint/2010/main" val="16996341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D8DDB77E-3604-4FC3-B3CA-54E0EE89DBEC}"/>
            </a:ext>
          </a:extLst>
        </p:cNvPr>
        <p:cNvGrpSpPr/>
        <p:nvPr/>
      </p:nvGrpSpPr>
      <p:grpSpPr>
        <a:xfrm>
          <a:off x="0" y="0"/>
          <a:ext cx="0" cy="0"/>
          <a:chOff x="0" y="0"/>
          <a:chExt cx="0" cy="0"/>
        </a:xfrm>
      </p:grpSpPr>
      <p:sp>
        <p:nvSpPr>
          <p:cNvPr id="3" name="Rectangle 5">
            <a:extLst>
              <a:ext uri="{FF2B5EF4-FFF2-40B4-BE49-F238E27FC236}">
                <a16:creationId xmlns:a16="http://schemas.microsoft.com/office/drawing/2014/main" id="{2CC171C1-45F9-CD72-0F4A-3A108DABF947}"/>
              </a:ext>
            </a:extLst>
          </p:cNvPr>
          <p:cNvSpPr txBox="1">
            <a:spLocks noChangeArrowheads="1"/>
          </p:cNvSpPr>
          <p:nvPr/>
        </p:nvSpPr>
        <p:spPr bwMode="auto">
          <a:xfrm>
            <a:off x="225025" y="236154"/>
            <a:ext cx="3889775" cy="679804"/>
          </a:xfrm>
          <a:prstGeom prst="rect">
            <a:avLst/>
          </a:prstGeom>
          <a:solidFill>
            <a:schemeClr val="bg1"/>
          </a:solidFill>
          <a:ln w="9525">
            <a:noFill/>
            <a:miter lim="800000"/>
            <a:headEnd/>
            <a:tailEnd/>
          </a:ln>
        </p:spPr>
        <p:txBody>
          <a:bodyPr vert="horz" wrap="square" lIns="91440" tIns="45720" rIns="91440" bIns="45720" numCol="1" anchor="ctr" anchorCtr="0" compatLnSpc="1">
            <a:prstTxWarp prst="textNoShape">
              <a:avLst/>
            </a:prstTxWarp>
          </a:bodyPr>
          <a:lstStyle>
            <a:lvl1pPr algn="l" rtl="1" eaLnBrk="0" fontAlgn="base" hangingPunct="0">
              <a:spcBef>
                <a:spcPct val="0"/>
              </a:spcBef>
              <a:spcAft>
                <a:spcPct val="0"/>
              </a:spcAft>
              <a:defRPr sz="3800">
                <a:solidFill>
                  <a:schemeClr val="tx2"/>
                </a:solidFill>
                <a:latin typeface="+mj-lt"/>
                <a:ea typeface="+mj-ea"/>
                <a:cs typeface="+mj-cs"/>
              </a:defRPr>
            </a:lvl1pPr>
            <a:lvl2pPr algn="l" rtl="1" eaLnBrk="0" fontAlgn="base" hangingPunct="0">
              <a:spcBef>
                <a:spcPct val="0"/>
              </a:spcBef>
              <a:spcAft>
                <a:spcPct val="0"/>
              </a:spcAft>
              <a:defRPr sz="3800">
                <a:solidFill>
                  <a:schemeClr val="tx2"/>
                </a:solidFill>
                <a:latin typeface="Arial" pitchFamily="34" charset="0"/>
                <a:cs typeface="Arial" pitchFamily="34" charset="0"/>
              </a:defRPr>
            </a:lvl2pPr>
            <a:lvl3pPr algn="l" rtl="1" eaLnBrk="0" fontAlgn="base" hangingPunct="0">
              <a:spcBef>
                <a:spcPct val="0"/>
              </a:spcBef>
              <a:spcAft>
                <a:spcPct val="0"/>
              </a:spcAft>
              <a:defRPr sz="3800">
                <a:solidFill>
                  <a:schemeClr val="tx2"/>
                </a:solidFill>
                <a:latin typeface="Arial" pitchFamily="34" charset="0"/>
                <a:cs typeface="Arial" pitchFamily="34" charset="0"/>
              </a:defRPr>
            </a:lvl3pPr>
            <a:lvl4pPr algn="l" rtl="1" eaLnBrk="0" fontAlgn="base" hangingPunct="0">
              <a:spcBef>
                <a:spcPct val="0"/>
              </a:spcBef>
              <a:spcAft>
                <a:spcPct val="0"/>
              </a:spcAft>
              <a:defRPr sz="3800">
                <a:solidFill>
                  <a:schemeClr val="tx2"/>
                </a:solidFill>
                <a:latin typeface="Arial" pitchFamily="34" charset="0"/>
                <a:cs typeface="Arial" pitchFamily="34" charset="0"/>
              </a:defRPr>
            </a:lvl4pPr>
            <a:lvl5pPr algn="l" rtl="1" eaLnBrk="0" fontAlgn="base" hangingPunct="0">
              <a:spcBef>
                <a:spcPct val="0"/>
              </a:spcBef>
              <a:spcAft>
                <a:spcPct val="0"/>
              </a:spcAft>
              <a:defRPr sz="3800">
                <a:solidFill>
                  <a:schemeClr val="tx2"/>
                </a:solidFill>
                <a:latin typeface="Arial" pitchFamily="34" charset="0"/>
                <a:cs typeface="Arial" pitchFamily="34" charset="0"/>
              </a:defRPr>
            </a:lvl5pPr>
            <a:lvl6pPr marL="457200" algn="l" rtl="1" fontAlgn="base">
              <a:spcBef>
                <a:spcPct val="0"/>
              </a:spcBef>
              <a:spcAft>
                <a:spcPct val="0"/>
              </a:spcAft>
              <a:defRPr sz="3800">
                <a:solidFill>
                  <a:schemeClr val="tx2"/>
                </a:solidFill>
                <a:latin typeface="Arial" pitchFamily="34" charset="0"/>
                <a:cs typeface="Arial" pitchFamily="34" charset="0"/>
              </a:defRPr>
            </a:lvl6pPr>
            <a:lvl7pPr marL="914400" algn="l" rtl="1" fontAlgn="base">
              <a:spcBef>
                <a:spcPct val="0"/>
              </a:spcBef>
              <a:spcAft>
                <a:spcPct val="0"/>
              </a:spcAft>
              <a:defRPr sz="3800">
                <a:solidFill>
                  <a:schemeClr val="tx2"/>
                </a:solidFill>
                <a:latin typeface="Arial" pitchFamily="34" charset="0"/>
                <a:cs typeface="Arial" pitchFamily="34" charset="0"/>
              </a:defRPr>
            </a:lvl7pPr>
            <a:lvl8pPr marL="1371600" algn="l" rtl="1" fontAlgn="base">
              <a:spcBef>
                <a:spcPct val="0"/>
              </a:spcBef>
              <a:spcAft>
                <a:spcPct val="0"/>
              </a:spcAft>
              <a:defRPr sz="3800">
                <a:solidFill>
                  <a:schemeClr val="tx2"/>
                </a:solidFill>
                <a:latin typeface="Arial" pitchFamily="34" charset="0"/>
                <a:cs typeface="Arial" pitchFamily="34" charset="0"/>
              </a:defRPr>
            </a:lvl8pPr>
            <a:lvl9pPr marL="1828800" algn="l" rtl="1" fontAlgn="base">
              <a:spcBef>
                <a:spcPct val="0"/>
              </a:spcBef>
              <a:spcAft>
                <a:spcPct val="0"/>
              </a:spcAft>
              <a:defRPr sz="3800">
                <a:solidFill>
                  <a:schemeClr val="tx2"/>
                </a:solidFill>
                <a:latin typeface="Arial" pitchFamily="34" charset="0"/>
                <a:cs typeface="Arial" pitchFamily="34" charset="0"/>
              </a:defRPr>
            </a:lvl9pPr>
          </a:lstStyle>
          <a:p>
            <a:pPr rtl="0" eaLnBrk="1" hangingPunct="1"/>
            <a:r>
              <a:rPr lang="en-US" sz="3200" b="1" dirty="0">
                <a:solidFill>
                  <a:srgbClr val="3333FF"/>
                </a:solidFill>
                <a:latin typeface="Cambria" panose="02040503050406030204" pitchFamily="18" charset="0"/>
                <a:ea typeface="Cambria" panose="02040503050406030204" pitchFamily="18" charset="0"/>
                <a:cs typeface="Browallia New" pitchFamily="34" charset="-34"/>
              </a:rPr>
              <a:t> Networks/Graphs</a:t>
            </a:r>
          </a:p>
        </p:txBody>
      </p:sp>
      <p:pic>
        <p:nvPicPr>
          <p:cNvPr id="1026" name="Picture 2" descr="All 3-node, 4-node and 5-node connected networks (graphlets), ordered... |  Download Scientific Diagram">
            <a:extLst>
              <a:ext uri="{FF2B5EF4-FFF2-40B4-BE49-F238E27FC236}">
                <a16:creationId xmlns:a16="http://schemas.microsoft.com/office/drawing/2014/main" id="{676332CC-AA41-6127-F8D4-664E56D4641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69185" y="1430582"/>
            <a:ext cx="8721779" cy="4354756"/>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4679642B-DE0D-CAEC-48AB-7E9ABDA49DC1}"/>
              </a:ext>
            </a:extLst>
          </p:cNvPr>
          <p:cNvSpPr/>
          <p:nvPr/>
        </p:nvSpPr>
        <p:spPr>
          <a:xfrm>
            <a:off x="4642338" y="1116623"/>
            <a:ext cx="4800600" cy="1723292"/>
          </a:xfrm>
          <a:prstGeom prst="rect">
            <a:avLst/>
          </a:prstGeom>
          <a:solidFill>
            <a:srgbClr val="92D05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dirty="0"/>
          </a:p>
        </p:txBody>
      </p:sp>
      <p:sp>
        <p:nvSpPr>
          <p:cNvPr id="4" name="Date Placeholder 3">
            <a:extLst>
              <a:ext uri="{FF2B5EF4-FFF2-40B4-BE49-F238E27FC236}">
                <a16:creationId xmlns:a16="http://schemas.microsoft.com/office/drawing/2014/main" id="{E34F6531-508A-F5D0-0A5A-843124EAD921}"/>
              </a:ext>
            </a:extLst>
          </p:cNvPr>
          <p:cNvSpPr>
            <a:spLocks noGrp="1"/>
          </p:cNvSpPr>
          <p:nvPr>
            <p:ph type="dt" sz="half" idx="10"/>
          </p:nvPr>
        </p:nvSpPr>
        <p:spPr/>
        <p:txBody>
          <a:bodyPr/>
          <a:lstStyle/>
          <a:p>
            <a:fld id="{80A92DD6-B1BF-4790-9322-4C07866EA633}" type="datetime1">
              <a:rPr lang="en-US" smtClean="0"/>
              <a:t>8/4/2025</a:t>
            </a:fld>
            <a:endParaRPr lang="en-US"/>
          </a:p>
        </p:txBody>
      </p:sp>
      <p:sp>
        <p:nvSpPr>
          <p:cNvPr id="5" name="Slide Number Placeholder 4">
            <a:extLst>
              <a:ext uri="{FF2B5EF4-FFF2-40B4-BE49-F238E27FC236}">
                <a16:creationId xmlns:a16="http://schemas.microsoft.com/office/drawing/2014/main" id="{42492EED-5FB2-F2C4-19A3-AAA9B23F9D13}"/>
              </a:ext>
            </a:extLst>
          </p:cNvPr>
          <p:cNvSpPr>
            <a:spLocks noGrp="1"/>
          </p:cNvSpPr>
          <p:nvPr>
            <p:ph type="sldNum" sz="quarter" idx="12"/>
          </p:nvPr>
        </p:nvSpPr>
        <p:spPr/>
        <p:txBody>
          <a:bodyPr/>
          <a:lstStyle/>
          <a:p>
            <a:fld id="{73B850FF-6169-4056-8077-06FFA93A5366}" type="slidenum">
              <a:rPr lang="en-US" smtClean="0"/>
              <a:t>7</a:t>
            </a:fld>
            <a:endParaRPr lang="en-US"/>
          </a:p>
        </p:txBody>
      </p:sp>
    </p:spTree>
    <p:extLst>
      <p:ext uri="{BB962C8B-B14F-4D97-AF65-F5344CB8AC3E}">
        <p14:creationId xmlns:p14="http://schemas.microsoft.com/office/powerpoint/2010/main" val="36046101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5">
            <a:extLst>
              <a:ext uri="{FF2B5EF4-FFF2-40B4-BE49-F238E27FC236}">
                <a16:creationId xmlns:a16="http://schemas.microsoft.com/office/drawing/2014/main" id="{F411EC0B-2AE6-7DB8-8791-EBEC2BAE8E16}"/>
              </a:ext>
            </a:extLst>
          </p:cNvPr>
          <p:cNvSpPr txBox="1">
            <a:spLocks noChangeArrowheads="1"/>
          </p:cNvSpPr>
          <p:nvPr/>
        </p:nvSpPr>
        <p:spPr bwMode="auto">
          <a:xfrm>
            <a:off x="2307022" y="2130818"/>
            <a:ext cx="9144000" cy="679804"/>
          </a:xfrm>
          <a:prstGeom prst="rect">
            <a:avLst/>
          </a:prstGeom>
          <a:solidFill>
            <a:schemeClr val="bg1"/>
          </a:solidFill>
          <a:ln w="9525">
            <a:noFill/>
            <a:miter lim="800000"/>
            <a:headEnd/>
            <a:tailEnd/>
          </a:ln>
        </p:spPr>
        <p:txBody>
          <a:bodyPr vert="horz" wrap="square" lIns="91440" tIns="45720" rIns="91440" bIns="45720" numCol="1" anchor="ctr" anchorCtr="0" compatLnSpc="1">
            <a:prstTxWarp prst="textNoShape">
              <a:avLst/>
            </a:prstTxWarp>
          </a:bodyPr>
          <a:lstStyle>
            <a:lvl1pPr algn="l" rtl="1" eaLnBrk="0" fontAlgn="base" hangingPunct="0">
              <a:spcBef>
                <a:spcPct val="0"/>
              </a:spcBef>
              <a:spcAft>
                <a:spcPct val="0"/>
              </a:spcAft>
              <a:defRPr sz="3800">
                <a:solidFill>
                  <a:schemeClr val="tx2"/>
                </a:solidFill>
                <a:latin typeface="+mj-lt"/>
                <a:ea typeface="+mj-ea"/>
                <a:cs typeface="+mj-cs"/>
              </a:defRPr>
            </a:lvl1pPr>
            <a:lvl2pPr algn="l" rtl="1" eaLnBrk="0" fontAlgn="base" hangingPunct="0">
              <a:spcBef>
                <a:spcPct val="0"/>
              </a:spcBef>
              <a:spcAft>
                <a:spcPct val="0"/>
              </a:spcAft>
              <a:defRPr sz="3800">
                <a:solidFill>
                  <a:schemeClr val="tx2"/>
                </a:solidFill>
                <a:latin typeface="Arial" pitchFamily="34" charset="0"/>
                <a:cs typeface="Arial" pitchFamily="34" charset="0"/>
              </a:defRPr>
            </a:lvl2pPr>
            <a:lvl3pPr algn="l" rtl="1" eaLnBrk="0" fontAlgn="base" hangingPunct="0">
              <a:spcBef>
                <a:spcPct val="0"/>
              </a:spcBef>
              <a:spcAft>
                <a:spcPct val="0"/>
              </a:spcAft>
              <a:defRPr sz="3800">
                <a:solidFill>
                  <a:schemeClr val="tx2"/>
                </a:solidFill>
                <a:latin typeface="Arial" pitchFamily="34" charset="0"/>
                <a:cs typeface="Arial" pitchFamily="34" charset="0"/>
              </a:defRPr>
            </a:lvl3pPr>
            <a:lvl4pPr algn="l" rtl="1" eaLnBrk="0" fontAlgn="base" hangingPunct="0">
              <a:spcBef>
                <a:spcPct val="0"/>
              </a:spcBef>
              <a:spcAft>
                <a:spcPct val="0"/>
              </a:spcAft>
              <a:defRPr sz="3800">
                <a:solidFill>
                  <a:schemeClr val="tx2"/>
                </a:solidFill>
                <a:latin typeface="Arial" pitchFamily="34" charset="0"/>
                <a:cs typeface="Arial" pitchFamily="34" charset="0"/>
              </a:defRPr>
            </a:lvl4pPr>
            <a:lvl5pPr algn="l" rtl="1" eaLnBrk="0" fontAlgn="base" hangingPunct="0">
              <a:spcBef>
                <a:spcPct val="0"/>
              </a:spcBef>
              <a:spcAft>
                <a:spcPct val="0"/>
              </a:spcAft>
              <a:defRPr sz="3800">
                <a:solidFill>
                  <a:schemeClr val="tx2"/>
                </a:solidFill>
                <a:latin typeface="Arial" pitchFamily="34" charset="0"/>
                <a:cs typeface="Arial" pitchFamily="34" charset="0"/>
              </a:defRPr>
            </a:lvl5pPr>
            <a:lvl6pPr marL="457200" algn="l" rtl="1" fontAlgn="base">
              <a:spcBef>
                <a:spcPct val="0"/>
              </a:spcBef>
              <a:spcAft>
                <a:spcPct val="0"/>
              </a:spcAft>
              <a:defRPr sz="3800">
                <a:solidFill>
                  <a:schemeClr val="tx2"/>
                </a:solidFill>
                <a:latin typeface="Arial" pitchFamily="34" charset="0"/>
                <a:cs typeface="Arial" pitchFamily="34" charset="0"/>
              </a:defRPr>
            </a:lvl6pPr>
            <a:lvl7pPr marL="914400" algn="l" rtl="1" fontAlgn="base">
              <a:spcBef>
                <a:spcPct val="0"/>
              </a:spcBef>
              <a:spcAft>
                <a:spcPct val="0"/>
              </a:spcAft>
              <a:defRPr sz="3800">
                <a:solidFill>
                  <a:schemeClr val="tx2"/>
                </a:solidFill>
                <a:latin typeface="Arial" pitchFamily="34" charset="0"/>
                <a:cs typeface="Arial" pitchFamily="34" charset="0"/>
              </a:defRPr>
            </a:lvl7pPr>
            <a:lvl8pPr marL="1371600" algn="l" rtl="1" fontAlgn="base">
              <a:spcBef>
                <a:spcPct val="0"/>
              </a:spcBef>
              <a:spcAft>
                <a:spcPct val="0"/>
              </a:spcAft>
              <a:defRPr sz="3800">
                <a:solidFill>
                  <a:schemeClr val="tx2"/>
                </a:solidFill>
                <a:latin typeface="Arial" pitchFamily="34" charset="0"/>
                <a:cs typeface="Arial" pitchFamily="34" charset="0"/>
              </a:defRPr>
            </a:lvl8pPr>
            <a:lvl9pPr marL="1828800" algn="l" rtl="1" fontAlgn="base">
              <a:spcBef>
                <a:spcPct val="0"/>
              </a:spcBef>
              <a:spcAft>
                <a:spcPct val="0"/>
              </a:spcAft>
              <a:defRPr sz="3800">
                <a:solidFill>
                  <a:schemeClr val="tx2"/>
                </a:solidFill>
                <a:latin typeface="Arial" pitchFamily="34" charset="0"/>
                <a:cs typeface="Arial" pitchFamily="34" charset="0"/>
              </a:defRPr>
            </a:lvl9pPr>
          </a:lstStyle>
          <a:p>
            <a:pPr rtl="0" eaLnBrk="1" hangingPunct="1"/>
            <a:r>
              <a:rPr lang="en-US" sz="3200" b="1" dirty="0">
                <a:solidFill>
                  <a:srgbClr val="3333FF"/>
                </a:solidFill>
                <a:latin typeface="Cambria" panose="02040503050406030204" pitchFamily="18" charset="0"/>
                <a:ea typeface="Cambria" panose="02040503050406030204" pitchFamily="18" charset="0"/>
                <a:cs typeface="Browallia New" pitchFamily="34" charset="-34"/>
              </a:rPr>
              <a:t> Statistical physics and interacting particles</a:t>
            </a:r>
          </a:p>
        </p:txBody>
      </p:sp>
      <p:sp>
        <p:nvSpPr>
          <p:cNvPr id="5" name="Date Placeholder 4">
            <a:extLst>
              <a:ext uri="{FF2B5EF4-FFF2-40B4-BE49-F238E27FC236}">
                <a16:creationId xmlns:a16="http://schemas.microsoft.com/office/drawing/2014/main" id="{CF76A793-4B4E-8E27-4D55-1A615119E522}"/>
              </a:ext>
            </a:extLst>
          </p:cNvPr>
          <p:cNvSpPr>
            <a:spLocks noGrp="1"/>
          </p:cNvSpPr>
          <p:nvPr>
            <p:ph type="dt" sz="half" idx="10"/>
          </p:nvPr>
        </p:nvSpPr>
        <p:spPr/>
        <p:txBody>
          <a:bodyPr/>
          <a:lstStyle/>
          <a:p>
            <a:fld id="{9F9D587C-61C2-45FD-BB9C-93EC1EABFD10}" type="datetime1">
              <a:rPr lang="en-US" smtClean="0"/>
              <a:t>8/4/2025</a:t>
            </a:fld>
            <a:endParaRPr lang="en-US"/>
          </a:p>
        </p:txBody>
      </p:sp>
      <p:sp>
        <p:nvSpPr>
          <p:cNvPr id="6" name="Slide Number Placeholder 5">
            <a:extLst>
              <a:ext uri="{FF2B5EF4-FFF2-40B4-BE49-F238E27FC236}">
                <a16:creationId xmlns:a16="http://schemas.microsoft.com/office/drawing/2014/main" id="{943FEA9D-4908-C88F-95E6-CA06A089EF01}"/>
              </a:ext>
            </a:extLst>
          </p:cNvPr>
          <p:cNvSpPr>
            <a:spLocks noGrp="1"/>
          </p:cNvSpPr>
          <p:nvPr>
            <p:ph type="sldNum" sz="quarter" idx="12"/>
          </p:nvPr>
        </p:nvSpPr>
        <p:spPr/>
        <p:txBody>
          <a:bodyPr/>
          <a:lstStyle/>
          <a:p>
            <a:fld id="{73B850FF-6169-4056-8077-06FFA93A5366}" type="slidenum">
              <a:rPr lang="en-US" smtClean="0"/>
              <a:t>8</a:t>
            </a:fld>
            <a:endParaRPr lang="en-US"/>
          </a:p>
        </p:txBody>
      </p:sp>
    </p:spTree>
    <p:extLst>
      <p:ext uri="{BB962C8B-B14F-4D97-AF65-F5344CB8AC3E}">
        <p14:creationId xmlns:p14="http://schemas.microsoft.com/office/powerpoint/2010/main" val="1926954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8" name="Picture 4" descr="The Ising model">
            <a:extLst>
              <a:ext uri="{FF2B5EF4-FFF2-40B4-BE49-F238E27FC236}">
                <a16:creationId xmlns:a16="http://schemas.microsoft.com/office/drawing/2014/main" id="{AE12BF7B-AD02-048C-C4D1-C8747E4F39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28655" y="3256274"/>
            <a:ext cx="3176497" cy="2576917"/>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7" name="Rectangle 5">
                <a:extLst>
                  <a:ext uri="{FF2B5EF4-FFF2-40B4-BE49-F238E27FC236}">
                    <a16:creationId xmlns:a16="http://schemas.microsoft.com/office/drawing/2014/main" id="{64567AC3-5179-56F0-5D13-BA07626FEBC8}"/>
                  </a:ext>
                </a:extLst>
              </p:cNvPr>
              <p:cNvSpPr>
                <a:spLocks noChangeArrowheads="1"/>
              </p:cNvSpPr>
              <p:nvPr/>
            </p:nvSpPr>
            <p:spPr bwMode="auto">
              <a:xfrm>
                <a:off x="4682463" y="5987406"/>
                <a:ext cx="2922689" cy="492443"/>
              </a:xfrm>
              <a:prstGeom prst="rect">
                <a:avLst/>
              </a:prstGeom>
              <a:solidFill>
                <a:schemeClr val="bg1"/>
              </a:solidFill>
              <a:ln>
                <a:noFill/>
              </a:ln>
              <a:effec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tx1"/>
                    </a:solidFill>
                    <a:effectLst/>
                    <a:latin typeface="Cambria" panose="02040503050406030204" pitchFamily="18" charset="0"/>
                    <a:ea typeface="Cambria" panose="02040503050406030204" pitchFamily="18" charset="0"/>
                  </a:rPr>
                  <a:t>  </a:t>
                </a:r>
                <a:r>
                  <a:rPr kumimoji="0" lang="en-US" altLang="en-US" sz="1400" b="0" i="0" u="none" strike="noStrike" cap="none" normalizeH="0" baseline="0" dirty="0">
                    <a:ln>
                      <a:noFill/>
                    </a:ln>
                    <a:solidFill>
                      <a:schemeClr val="tx1"/>
                    </a:solidFill>
                    <a:effectLst/>
                    <a:latin typeface="Cambria" panose="02040503050406030204" pitchFamily="18" charset="0"/>
                    <a:ea typeface="Cambria" panose="02040503050406030204" pitchFamily="18" charset="0"/>
                  </a:rPr>
                  <a:t>   </a:t>
                </a:r>
                <a14:m>
                  <m:oMath xmlns:m="http://schemas.openxmlformats.org/officeDocument/2006/math">
                    <m:r>
                      <a:rPr kumimoji="0" lang="en-US" altLang="en-US" sz="1400" b="0" i="1" u="none" strike="noStrike" cap="none" normalizeH="0" baseline="0" smtClean="0">
                        <a:ln>
                          <a:noFill/>
                        </a:ln>
                        <a:solidFill>
                          <a:schemeClr val="tx1"/>
                        </a:solidFill>
                        <a:effectLst/>
                        <a:latin typeface="Cambria Math" panose="02040503050406030204" pitchFamily="18" charset="0"/>
                      </a:rPr>
                      <m:t>𝜇</m:t>
                    </m:r>
                  </m:oMath>
                </a14:m>
                <a:r>
                  <a:rPr kumimoji="0" lang="en-US" altLang="en-US" sz="1200" b="0" i="0" u="none" strike="noStrike" cap="none" normalizeH="0" baseline="0" dirty="0">
                    <a:ln>
                      <a:noFill/>
                    </a:ln>
                    <a:solidFill>
                      <a:srgbClr val="000000"/>
                    </a:solidFill>
                    <a:effectLst/>
                    <a:latin typeface="Cambria" panose="02040503050406030204" pitchFamily="18" charset="0"/>
                    <a:ea typeface="Cambria" panose="02040503050406030204" pitchFamily="18" charset="0"/>
                    <a:cs typeface="Times New Roman" panose="02020603050405020304" pitchFamily="18" charset="0"/>
                  </a:rPr>
                  <a:t> is the atomic </a:t>
                </a:r>
                <a:r>
                  <a:rPr kumimoji="0" lang="en-US" altLang="en-US" sz="1200" b="0" i="1" u="none" strike="noStrike" cap="none" normalizeH="0" baseline="0" dirty="0">
                    <a:ln>
                      <a:noFill/>
                    </a:ln>
                    <a:solidFill>
                      <a:srgbClr val="000000"/>
                    </a:solidFill>
                    <a:effectLst/>
                    <a:latin typeface="Cambria" panose="02040503050406030204" pitchFamily="18" charset="0"/>
                    <a:ea typeface="Cambria" panose="02040503050406030204" pitchFamily="18" charset="0"/>
                    <a:cs typeface="Times New Roman" panose="02020603050405020304" pitchFamily="18" charset="0"/>
                  </a:rPr>
                  <a:t>magnetic moment</a:t>
                </a:r>
                <a:r>
                  <a:rPr kumimoji="0" lang="en-US" altLang="en-US" sz="1200" b="0" i="0" u="none" strike="noStrike" cap="none" normalizeH="0" baseline="0" dirty="0">
                    <a:ln>
                      <a:noFill/>
                    </a:ln>
                    <a:solidFill>
                      <a:srgbClr val="000000"/>
                    </a:solidFill>
                    <a:effectLst/>
                    <a:latin typeface="Cambria" panose="02040503050406030204" pitchFamily="18" charset="0"/>
                    <a:ea typeface="Cambria" panose="02040503050406030204" pitchFamily="18" charset="0"/>
                    <a:cs typeface="Times New Roman" panose="02020603050405020304" pitchFamily="18" charset="0"/>
                  </a:rPr>
                  <a:t>.</a:t>
                </a:r>
                <a:r>
                  <a:rPr kumimoji="0" lang="en-US" altLang="en-US" sz="1200" b="0" i="0" u="none" strike="noStrike" cap="none" normalizeH="0" baseline="0" dirty="0">
                    <a:ln>
                      <a:noFill/>
                    </a:ln>
                    <a:solidFill>
                      <a:schemeClr val="tx1"/>
                    </a:solidFill>
                    <a:effectLst/>
                    <a:latin typeface="Cambria" panose="02040503050406030204" pitchFamily="18" charset="0"/>
                    <a:ea typeface="Cambria" panose="02040503050406030204" pitchFamily="18" charset="0"/>
                  </a:rPr>
                  <a:t> </a:t>
                </a:r>
                <a14:m>
                  <m:oMath xmlns:m="http://schemas.openxmlformats.org/officeDocument/2006/math">
                    <m:r>
                      <a:rPr kumimoji="0" lang="en-US" altLang="en-US" sz="1200" b="0" i="1" u="none" strike="noStrike" cap="none" normalizeH="0" baseline="0" smtClean="0">
                        <a:ln>
                          <a:noFill/>
                        </a:ln>
                        <a:solidFill>
                          <a:schemeClr val="tx1"/>
                        </a:solidFill>
                        <a:effectLst/>
                        <a:latin typeface="Cambria Math" panose="02040503050406030204" pitchFamily="18" charset="0"/>
                      </a:rPr>
                      <m:t>𝑀</m:t>
                    </m:r>
                    <m:r>
                      <a:rPr kumimoji="0" lang="en-US" altLang="en-US" sz="1200" b="0" i="1" u="none" strike="noStrike" cap="none" normalizeH="0" baseline="0" smtClean="0">
                        <a:ln>
                          <a:noFill/>
                        </a:ln>
                        <a:solidFill>
                          <a:schemeClr val="tx1"/>
                        </a:solidFill>
                        <a:effectLst/>
                        <a:latin typeface="Cambria Math" panose="02040503050406030204" pitchFamily="18" charset="0"/>
                      </a:rPr>
                      <m:t> </m:t>
                    </m:r>
                  </m:oMath>
                </a14:m>
                <a:r>
                  <a:rPr kumimoji="0" lang="en-US" altLang="en-US" sz="1200" b="0" i="0" u="none" strike="noStrike" cap="none" normalizeH="0" baseline="0" dirty="0">
                    <a:ln>
                      <a:noFill/>
                    </a:ln>
                    <a:solidFill>
                      <a:schemeClr val="tx1"/>
                    </a:solidFill>
                    <a:effectLst/>
                    <a:latin typeface="Cambria" panose="02040503050406030204" pitchFamily="18" charset="0"/>
                    <a:ea typeface="Cambria" panose="02040503050406030204" pitchFamily="18" charset="0"/>
                  </a:rPr>
                  <a:t> is the net magnetization</a:t>
                </a:r>
              </a:p>
            </p:txBody>
          </p:sp>
        </mc:Choice>
        <mc:Fallback xmlns="">
          <p:sp>
            <p:nvSpPr>
              <p:cNvPr id="7" name="Rectangle 5">
                <a:extLst>
                  <a:ext uri="{FF2B5EF4-FFF2-40B4-BE49-F238E27FC236}">
                    <a16:creationId xmlns:a16="http://schemas.microsoft.com/office/drawing/2014/main" id="{64567AC3-5179-56F0-5D13-BA07626FEBC8}"/>
                  </a:ext>
                </a:extLst>
              </p:cNvPr>
              <p:cNvSpPr>
                <a:spLocks noRot="1" noChangeAspect="1" noMove="1" noResize="1" noEditPoints="1" noAdjustHandles="1" noChangeArrowheads="1" noChangeShapeType="1" noTextEdit="1"/>
              </p:cNvSpPr>
              <p:nvPr/>
            </p:nvSpPr>
            <p:spPr bwMode="auto">
              <a:xfrm>
                <a:off x="4682463" y="5987406"/>
                <a:ext cx="2922689" cy="492443"/>
              </a:xfrm>
              <a:prstGeom prst="rect">
                <a:avLst/>
              </a:prstGeom>
              <a:blipFill>
                <a:blip r:embed="rId3"/>
                <a:stretch>
                  <a:fillRect b="-9877"/>
                </a:stretch>
              </a:blipFill>
              <a:ln>
                <a:noFill/>
              </a:ln>
              <a:effectLst/>
            </p:spPr>
            <p:txBody>
              <a:bodyPr/>
              <a:lstStyle/>
              <a:p>
                <a:r>
                  <a:rPr lang="en-IN">
                    <a:noFill/>
                  </a:rPr>
                  <a:t> </a:t>
                </a:r>
              </a:p>
            </p:txBody>
          </p:sp>
        </mc:Fallback>
      </mc:AlternateContent>
      <p:pic>
        <p:nvPicPr>
          <p:cNvPr id="9" name="Picture 8">
            <a:extLst>
              <a:ext uri="{FF2B5EF4-FFF2-40B4-BE49-F238E27FC236}">
                <a16:creationId xmlns:a16="http://schemas.microsoft.com/office/drawing/2014/main" id="{D3CD5A1B-2474-64CC-9FD2-77528AA9C42A}"/>
              </a:ext>
            </a:extLst>
          </p:cNvPr>
          <p:cNvPicPr>
            <a:picLocks noChangeAspect="1"/>
          </p:cNvPicPr>
          <p:nvPr/>
        </p:nvPicPr>
        <p:blipFill>
          <a:blip r:embed="rId4"/>
          <a:stretch>
            <a:fillRect/>
          </a:stretch>
        </p:blipFill>
        <p:spPr>
          <a:xfrm>
            <a:off x="2079859" y="294611"/>
            <a:ext cx="8100739" cy="2908574"/>
          </a:xfrm>
          <a:prstGeom prst="rect">
            <a:avLst/>
          </a:prstGeom>
        </p:spPr>
      </p:pic>
      <p:sp>
        <p:nvSpPr>
          <p:cNvPr id="2" name="Rectangle 1">
            <a:extLst>
              <a:ext uri="{FF2B5EF4-FFF2-40B4-BE49-F238E27FC236}">
                <a16:creationId xmlns:a16="http://schemas.microsoft.com/office/drawing/2014/main" id="{1770EF4F-2358-ED41-1C6B-CE4EE1787C83}"/>
              </a:ext>
            </a:extLst>
          </p:cNvPr>
          <p:cNvSpPr/>
          <p:nvPr/>
        </p:nvSpPr>
        <p:spPr>
          <a:xfrm>
            <a:off x="2154115" y="294611"/>
            <a:ext cx="756139" cy="584620"/>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3" name="TextBox 2">
            <a:extLst>
              <a:ext uri="{FF2B5EF4-FFF2-40B4-BE49-F238E27FC236}">
                <a16:creationId xmlns:a16="http://schemas.microsoft.com/office/drawing/2014/main" id="{669A1EB7-7D9C-F83C-12AF-A62A31EB98FC}"/>
              </a:ext>
            </a:extLst>
          </p:cNvPr>
          <p:cNvSpPr txBox="1"/>
          <p:nvPr/>
        </p:nvSpPr>
        <p:spPr>
          <a:xfrm>
            <a:off x="474571" y="294611"/>
            <a:ext cx="2377574" cy="523220"/>
          </a:xfrm>
          <a:prstGeom prst="rect">
            <a:avLst/>
          </a:prstGeom>
          <a:noFill/>
        </p:spPr>
        <p:txBody>
          <a:bodyPr wrap="none" rtlCol="0">
            <a:spAutoFit/>
          </a:bodyPr>
          <a:lstStyle/>
          <a:p>
            <a:r>
              <a:rPr lang="en-US" sz="2800" dirty="0">
                <a:solidFill>
                  <a:srgbClr val="0000FF"/>
                </a:solidFill>
                <a:latin typeface="Cambria" panose="02040503050406030204" pitchFamily="18" charset="0"/>
                <a:ea typeface="Cambria" panose="02040503050406030204" pitchFamily="18" charset="0"/>
              </a:rPr>
              <a:t>Magnetization</a:t>
            </a:r>
            <a:endParaRPr lang="en-IN" sz="2800" dirty="0">
              <a:solidFill>
                <a:srgbClr val="0000FF"/>
              </a:solidFill>
              <a:latin typeface="Cambria" panose="02040503050406030204" pitchFamily="18" charset="0"/>
              <a:ea typeface="Cambria" panose="02040503050406030204" pitchFamily="18" charset="0"/>
            </a:endParaRPr>
          </a:p>
        </p:txBody>
      </p:sp>
      <p:sp>
        <p:nvSpPr>
          <p:cNvPr id="6" name="Rectangle 5">
            <a:extLst>
              <a:ext uri="{FF2B5EF4-FFF2-40B4-BE49-F238E27FC236}">
                <a16:creationId xmlns:a16="http://schemas.microsoft.com/office/drawing/2014/main" id="{D053F170-08A3-48A2-446E-5845018B41DA}"/>
              </a:ext>
            </a:extLst>
          </p:cNvPr>
          <p:cNvSpPr txBox="1">
            <a:spLocks noChangeArrowheads="1"/>
          </p:cNvSpPr>
          <p:nvPr/>
        </p:nvSpPr>
        <p:spPr bwMode="auto">
          <a:xfrm>
            <a:off x="2852145" y="38249"/>
            <a:ext cx="9144000" cy="679804"/>
          </a:xfrm>
          <a:prstGeom prst="rect">
            <a:avLst/>
          </a:prstGeom>
          <a:solidFill>
            <a:schemeClr val="bg1"/>
          </a:solidFill>
          <a:ln w="9525">
            <a:noFill/>
            <a:miter lim="800000"/>
            <a:headEnd/>
            <a:tailEnd/>
          </a:ln>
        </p:spPr>
        <p:txBody>
          <a:bodyPr vert="horz" wrap="square" lIns="91440" tIns="45720" rIns="91440" bIns="45720" numCol="1" anchor="ctr" anchorCtr="0" compatLnSpc="1">
            <a:prstTxWarp prst="textNoShape">
              <a:avLst/>
            </a:prstTxWarp>
          </a:bodyPr>
          <a:lstStyle>
            <a:lvl1pPr algn="l" rtl="1" eaLnBrk="0" fontAlgn="base" hangingPunct="0">
              <a:spcBef>
                <a:spcPct val="0"/>
              </a:spcBef>
              <a:spcAft>
                <a:spcPct val="0"/>
              </a:spcAft>
              <a:defRPr sz="3800">
                <a:solidFill>
                  <a:schemeClr val="tx2"/>
                </a:solidFill>
                <a:latin typeface="+mj-lt"/>
                <a:ea typeface="+mj-ea"/>
                <a:cs typeface="+mj-cs"/>
              </a:defRPr>
            </a:lvl1pPr>
            <a:lvl2pPr algn="l" rtl="1" eaLnBrk="0" fontAlgn="base" hangingPunct="0">
              <a:spcBef>
                <a:spcPct val="0"/>
              </a:spcBef>
              <a:spcAft>
                <a:spcPct val="0"/>
              </a:spcAft>
              <a:defRPr sz="3800">
                <a:solidFill>
                  <a:schemeClr val="tx2"/>
                </a:solidFill>
                <a:latin typeface="Arial" pitchFamily="34" charset="0"/>
                <a:cs typeface="Arial" pitchFamily="34" charset="0"/>
              </a:defRPr>
            </a:lvl2pPr>
            <a:lvl3pPr algn="l" rtl="1" eaLnBrk="0" fontAlgn="base" hangingPunct="0">
              <a:spcBef>
                <a:spcPct val="0"/>
              </a:spcBef>
              <a:spcAft>
                <a:spcPct val="0"/>
              </a:spcAft>
              <a:defRPr sz="3800">
                <a:solidFill>
                  <a:schemeClr val="tx2"/>
                </a:solidFill>
                <a:latin typeface="Arial" pitchFamily="34" charset="0"/>
                <a:cs typeface="Arial" pitchFamily="34" charset="0"/>
              </a:defRPr>
            </a:lvl3pPr>
            <a:lvl4pPr algn="l" rtl="1" eaLnBrk="0" fontAlgn="base" hangingPunct="0">
              <a:spcBef>
                <a:spcPct val="0"/>
              </a:spcBef>
              <a:spcAft>
                <a:spcPct val="0"/>
              </a:spcAft>
              <a:defRPr sz="3800">
                <a:solidFill>
                  <a:schemeClr val="tx2"/>
                </a:solidFill>
                <a:latin typeface="Arial" pitchFamily="34" charset="0"/>
                <a:cs typeface="Arial" pitchFamily="34" charset="0"/>
              </a:defRPr>
            </a:lvl4pPr>
            <a:lvl5pPr algn="l" rtl="1" eaLnBrk="0" fontAlgn="base" hangingPunct="0">
              <a:spcBef>
                <a:spcPct val="0"/>
              </a:spcBef>
              <a:spcAft>
                <a:spcPct val="0"/>
              </a:spcAft>
              <a:defRPr sz="3800">
                <a:solidFill>
                  <a:schemeClr val="tx2"/>
                </a:solidFill>
                <a:latin typeface="Arial" pitchFamily="34" charset="0"/>
                <a:cs typeface="Arial" pitchFamily="34" charset="0"/>
              </a:defRPr>
            </a:lvl5pPr>
            <a:lvl6pPr marL="457200" algn="l" rtl="1" fontAlgn="base">
              <a:spcBef>
                <a:spcPct val="0"/>
              </a:spcBef>
              <a:spcAft>
                <a:spcPct val="0"/>
              </a:spcAft>
              <a:defRPr sz="3800">
                <a:solidFill>
                  <a:schemeClr val="tx2"/>
                </a:solidFill>
                <a:latin typeface="Arial" pitchFamily="34" charset="0"/>
                <a:cs typeface="Arial" pitchFamily="34" charset="0"/>
              </a:defRPr>
            </a:lvl6pPr>
            <a:lvl7pPr marL="914400" algn="l" rtl="1" fontAlgn="base">
              <a:spcBef>
                <a:spcPct val="0"/>
              </a:spcBef>
              <a:spcAft>
                <a:spcPct val="0"/>
              </a:spcAft>
              <a:defRPr sz="3800">
                <a:solidFill>
                  <a:schemeClr val="tx2"/>
                </a:solidFill>
                <a:latin typeface="Arial" pitchFamily="34" charset="0"/>
                <a:cs typeface="Arial" pitchFamily="34" charset="0"/>
              </a:defRPr>
            </a:lvl7pPr>
            <a:lvl8pPr marL="1371600" algn="l" rtl="1" fontAlgn="base">
              <a:spcBef>
                <a:spcPct val="0"/>
              </a:spcBef>
              <a:spcAft>
                <a:spcPct val="0"/>
              </a:spcAft>
              <a:defRPr sz="3800">
                <a:solidFill>
                  <a:schemeClr val="tx2"/>
                </a:solidFill>
                <a:latin typeface="Arial" pitchFamily="34" charset="0"/>
                <a:cs typeface="Arial" pitchFamily="34" charset="0"/>
              </a:defRPr>
            </a:lvl8pPr>
            <a:lvl9pPr marL="1828800" algn="l" rtl="1" fontAlgn="base">
              <a:spcBef>
                <a:spcPct val="0"/>
              </a:spcBef>
              <a:spcAft>
                <a:spcPct val="0"/>
              </a:spcAft>
              <a:defRPr sz="3800">
                <a:solidFill>
                  <a:schemeClr val="tx2"/>
                </a:solidFill>
                <a:latin typeface="Arial" pitchFamily="34" charset="0"/>
                <a:cs typeface="Arial" pitchFamily="34" charset="0"/>
              </a:defRPr>
            </a:lvl9pPr>
          </a:lstStyle>
          <a:p>
            <a:pPr rtl="0" eaLnBrk="1" hangingPunct="1"/>
            <a:r>
              <a:rPr lang="en-US" sz="3200" b="1" dirty="0">
                <a:solidFill>
                  <a:srgbClr val="3333FF"/>
                </a:solidFill>
                <a:latin typeface="Cambria" panose="02040503050406030204" pitchFamily="18" charset="0"/>
                <a:ea typeface="Cambria" panose="02040503050406030204" pitchFamily="18" charset="0"/>
                <a:cs typeface="Browallia New" pitchFamily="34" charset="-34"/>
              </a:rPr>
              <a:t> Statistical physics and interacting particles</a:t>
            </a:r>
          </a:p>
        </p:txBody>
      </p:sp>
      <p:sp>
        <p:nvSpPr>
          <p:cNvPr id="4" name="Date Placeholder 3">
            <a:extLst>
              <a:ext uri="{FF2B5EF4-FFF2-40B4-BE49-F238E27FC236}">
                <a16:creationId xmlns:a16="http://schemas.microsoft.com/office/drawing/2014/main" id="{0CCDE7E7-5BB5-B122-2CFF-F94B638247A4}"/>
              </a:ext>
            </a:extLst>
          </p:cNvPr>
          <p:cNvSpPr>
            <a:spLocks noGrp="1"/>
          </p:cNvSpPr>
          <p:nvPr>
            <p:ph type="dt" sz="half" idx="10"/>
          </p:nvPr>
        </p:nvSpPr>
        <p:spPr/>
        <p:txBody>
          <a:bodyPr/>
          <a:lstStyle/>
          <a:p>
            <a:fld id="{DE2D9521-7D27-4050-8A2C-D6A66AC5B772}" type="datetime1">
              <a:rPr lang="en-US" smtClean="0"/>
              <a:t>8/4/2025</a:t>
            </a:fld>
            <a:endParaRPr lang="en-US"/>
          </a:p>
        </p:txBody>
      </p:sp>
      <p:sp>
        <p:nvSpPr>
          <p:cNvPr id="5" name="Slide Number Placeholder 4">
            <a:extLst>
              <a:ext uri="{FF2B5EF4-FFF2-40B4-BE49-F238E27FC236}">
                <a16:creationId xmlns:a16="http://schemas.microsoft.com/office/drawing/2014/main" id="{DE302017-30DD-DBC9-C1EA-8549C372926A}"/>
              </a:ext>
            </a:extLst>
          </p:cNvPr>
          <p:cNvSpPr>
            <a:spLocks noGrp="1"/>
          </p:cNvSpPr>
          <p:nvPr>
            <p:ph type="sldNum" sz="quarter" idx="12"/>
          </p:nvPr>
        </p:nvSpPr>
        <p:spPr/>
        <p:txBody>
          <a:bodyPr/>
          <a:lstStyle/>
          <a:p>
            <a:fld id="{73B850FF-6169-4056-8077-06FFA93A5366}" type="slidenum">
              <a:rPr lang="en-US" smtClean="0"/>
              <a:t>9</a:t>
            </a:fld>
            <a:endParaRPr lang="en-US"/>
          </a:p>
        </p:txBody>
      </p:sp>
    </p:spTree>
    <p:extLst>
      <p:ext uri="{BB962C8B-B14F-4D97-AF65-F5344CB8AC3E}">
        <p14:creationId xmlns:p14="http://schemas.microsoft.com/office/powerpoint/2010/main" val="3660246481"/>
      </p:ext>
    </p:extLst>
  </p:cSld>
  <p:clrMapOvr>
    <a:masterClrMapping/>
  </p:clrMapOvr>
</p:sld>
</file>

<file path=ppt/theme/theme1.xml><?xml version="1.0" encoding="utf-8"?>
<a:theme xmlns:a="http://schemas.openxmlformats.org/drawingml/2006/main" name="ExploreVTI">
  <a:themeElements>
    <a:clrScheme name="AnalogousFromDarkSeedLeftStep">
      <a:dk1>
        <a:srgbClr val="000000"/>
      </a:dk1>
      <a:lt1>
        <a:srgbClr val="FFFFFF"/>
      </a:lt1>
      <a:dk2>
        <a:srgbClr val="1B2130"/>
      </a:dk2>
      <a:lt2>
        <a:srgbClr val="F0F3F1"/>
      </a:lt2>
      <a:accent1>
        <a:srgbClr val="D937B0"/>
      </a:accent1>
      <a:accent2>
        <a:srgbClr val="AC25C7"/>
      </a:accent2>
      <a:accent3>
        <a:srgbClr val="7B37D9"/>
      </a:accent3>
      <a:accent4>
        <a:srgbClr val="3A3ACC"/>
      </a:accent4>
      <a:accent5>
        <a:srgbClr val="377AD9"/>
      </a:accent5>
      <a:accent6>
        <a:srgbClr val="25ACC7"/>
      </a:accent6>
      <a:hlink>
        <a:srgbClr val="3F5FBF"/>
      </a:hlink>
      <a:folHlink>
        <a:srgbClr val="7F7F7F"/>
      </a:folHlink>
    </a:clrScheme>
    <a:fontScheme name="Custom 23">
      <a:majorFont>
        <a:latin typeface="Posterama"/>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xploreVTI" id="{157DDAE2-BFCD-43FD-9602-E5EFEAD66DC3}" vid="{04B6EBF8-4645-4305-9753-050B4204785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1909</TotalTime>
  <Words>2692</Words>
  <Application>Microsoft Office PowerPoint</Application>
  <PresentationFormat>Widescreen</PresentationFormat>
  <Paragraphs>365</Paragraphs>
  <Slides>65</Slides>
  <Notes>0</Notes>
  <HiddenSlides>0</HiddenSlides>
  <MMClips>3</MMClips>
  <ScaleCrop>false</ScaleCrop>
  <HeadingPairs>
    <vt:vector size="8" baseType="variant">
      <vt:variant>
        <vt:lpstr>Fonts Used</vt:lpstr>
      </vt:variant>
      <vt:variant>
        <vt:i4>14</vt:i4>
      </vt:variant>
      <vt:variant>
        <vt:lpstr>Theme</vt:lpstr>
      </vt:variant>
      <vt:variant>
        <vt:i4>1</vt:i4>
      </vt:variant>
      <vt:variant>
        <vt:lpstr>Embedded OLE Servers</vt:lpstr>
      </vt:variant>
      <vt:variant>
        <vt:i4>1</vt:i4>
      </vt:variant>
      <vt:variant>
        <vt:lpstr>Slide Titles</vt:lpstr>
      </vt:variant>
      <vt:variant>
        <vt:i4>65</vt:i4>
      </vt:variant>
    </vt:vector>
  </HeadingPairs>
  <TitlesOfParts>
    <vt:vector size="81" baseType="lpstr">
      <vt:lpstr>Amasis MT Pro Medium</vt:lpstr>
      <vt:lpstr>Arial</vt:lpstr>
      <vt:lpstr>Avenir Next LT Pro</vt:lpstr>
      <vt:lpstr>AvenirNext LT Pro Medium</vt:lpstr>
      <vt:lpstr>Calibri</vt:lpstr>
      <vt:lpstr>Cambria</vt:lpstr>
      <vt:lpstr>Cambria Math</vt:lpstr>
      <vt:lpstr>Century Gothic</vt:lpstr>
      <vt:lpstr>Maison</vt:lpstr>
      <vt:lpstr>Merriweather</vt:lpstr>
      <vt:lpstr>Posterama</vt:lpstr>
      <vt:lpstr>Segoe UI Historic</vt:lpstr>
      <vt:lpstr>Times New Roman</vt:lpstr>
      <vt:lpstr>Wingdings</vt:lpstr>
      <vt:lpstr>ExploreVTI</vt:lpstr>
      <vt:lpstr>Acrobat Document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Complex networks– Functionality 1</vt:lpstr>
      <vt:lpstr>Complex networks– Functionality 2</vt:lpstr>
      <vt:lpstr>Complex networks– Functionality 3</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Origins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Chittaranjan Hens</dc:creator>
  <cp:lastModifiedBy>Chittaranjan Hens</cp:lastModifiedBy>
  <cp:revision>11</cp:revision>
  <dcterms:created xsi:type="dcterms:W3CDTF">2022-12-21T11:01:43Z</dcterms:created>
  <dcterms:modified xsi:type="dcterms:W3CDTF">2025-08-04T08:35:02Z</dcterms:modified>
</cp:coreProperties>
</file>